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9" r:id="rId18"/>
    <p:sldId id="280" r:id="rId19"/>
    <p:sldId id="274" r:id="rId20"/>
    <p:sldId id="275" r:id="rId21"/>
    <p:sldId id="281" r:id="rId22"/>
    <p:sldId id="282" r:id="rId23"/>
    <p:sldId id="277" r:id="rId24"/>
  </p:sldIdLst>
  <p:sldSz cx="20104100" cy="11309350"/>
  <p:notesSz cx="20104100" cy="11309350"/>
  <p:embeddedFontLst>
    <p:embeddedFont>
      <p:font typeface="Calibri" pitchFamily="34" charset="0"/>
      <p:regular r:id="rId26"/>
      <p:bold r:id="rId27"/>
      <p:italic r:id="rId28"/>
      <p:boldItalic r:id="rId29"/>
    </p:embeddedFont>
    <p:embeddedFont>
      <p:font typeface="Verdana" pitchFamily="34" charset="0"/>
      <p:regular r:id="rId30"/>
      <p:bold r:id="rId31"/>
      <p:italic r:id="rId32"/>
      <p:boldItalic r:id="rId33"/>
    </p:embeddedFont>
    <p:embeddedFont>
      <p:font typeface="Tahoma"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562">
          <p15:clr>
            <a:srgbClr val="A4A3A4"/>
          </p15:clr>
        </p15:guide>
        <p15:guide id="2" pos="6332">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ZI90tB/zhkyknABy4gPXNYOca7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523" y="-82"/>
      </p:cViewPr>
      <p:guideLst>
        <p:guide orient="horz" pos="3562"/>
        <p:guide pos="6332"/>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3562"/>
        <p:guide pos="63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4.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5.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Office_Excel6.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barChart>
        <c:barDir val="col"/>
        <c:grouping val="stacked"/>
        <c:ser>
          <c:idx val="0"/>
          <c:order val="0"/>
          <c:tx>
            <c:strRef>
              <c:f>Foglio1!$B$1</c:f>
              <c:strCache>
                <c:ptCount val="1"/>
                <c:pt idx="0">
                  <c:v>Coltivazione</c:v>
                </c:pt>
              </c:strCache>
            </c:strRef>
          </c:tx>
          <c:spPr>
            <a:solidFill>
              <a:srgbClr val="6A9BD5"/>
            </a:solidFill>
            <a:ln>
              <a:noFill/>
            </a:ln>
            <a:effectLst/>
          </c:spPr>
          <c:cat>
            <c:strRef>
              <c:f>Foglio1!$A$2:$A$9</c:f>
              <c:strCache>
                <c:ptCount val="8"/>
                <c:pt idx="0">
                  <c:v>Climate Change</c:v>
                </c:pt>
                <c:pt idx="1">
                  <c:v>Water Use</c:v>
                </c:pt>
                <c:pt idx="2">
                  <c:v>Resource Use, fossils</c:v>
                </c:pt>
                <c:pt idx="3">
                  <c:v>Particular Matter</c:v>
                </c:pt>
                <c:pt idx="4">
                  <c:v>Eutrophication Marine</c:v>
                </c:pt>
                <c:pt idx="5">
                  <c:v>Ecotoxicity, freshwater</c:v>
                </c:pt>
                <c:pt idx="6">
                  <c:v>Acidification</c:v>
                </c:pt>
                <c:pt idx="7">
                  <c:v>Resource use, minerals and metals</c:v>
                </c:pt>
              </c:strCache>
            </c:strRef>
          </c:cat>
          <c:val>
            <c:numRef>
              <c:f>Foglio1!$B$2:$B$9</c:f>
              <c:numCache>
                <c:formatCode>General</c:formatCode>
                <c:ptCount val="8"/>
                <c:pt idx="0">
                  <c:v>1.65403824036831</c:v>
                </c:pt>
                <c:pt idx="1">
                  <c:v>5.4527001182160397</c:v>
                </c:pt>
                <c:pt idx="2">
                  <c:v>0.7765528087103718</c:v>
                </c:pt>
                <c:pt idx="3">
                  <c:v>0.61435728065260797</c:v>
                </c:pt>
                <c:pt idx="4">
                  <c:v>1.06330051499239</c:v>
                </c:pt>
                <c:pt idx="5">
                  <c:v>0.95193496642682562</c:v>
                </c:pt>
                <c:pt idx="6">
                  <c:v>0.67976092456402404</c:v>
                </c:pt>
                <c:pt idx="7">
                  <c:v>1.3278346732405484</c:v>
                </c:pt>
              </c:numCache>
            </c:numRef>
          </c:val>
          <c:extLst xmlns:c16r2="http://schemas.microsoft.com/office/drawing/2015/06/chart">
            <c:ext xmlns:c16="http://schemas.microsoft.com/office/drawing/2014/chart" uri="{C3380CC4-5D6E-409C-BE32-E72D297353CC}">
              <c16:uniqueId val="{00000000-5EB8-F243-8E91-8345995EE164}"/>
            </c:ext>
          </c:extLst>
        </c:ser>
        <c:ser>
          <c:idx val="1"/>
          <c:order val="1"/>
          <c:tx>
            <c:strRef>
              <c:f>Foglio1!$C$1</c:f>
              <c:strCache>
                <c:ptCount val="1"/>
                <c:pt idx="0">
                  <c:v>Confezionamento</c:v>
                </c:pt>
              </c:strCache>
            </c:strRef>
          </c:tx>
          <c:spPr>
            <a:solidFill>
              <a:srgbClr val="920E08"/>
            </a:solidFill>
            <a:ln>
              <a:noFill/>
            </a:ln>
            <a:effectLst/>
          </c:spPr>
          <c:cat>
            <c:strRef>
              <c:f>Foglio1!$A$2:$A$9</c:f>
              <c:strCache>
                <c:ptCount val="8"/>
                <c:pt idx="0">
                  <c:v>Climate Change</c:v>
                </c:pt>
                <c:pt idx="1">
                  <c:v>Water Use</c:v>
                </c:pt>
                <c:pt idx="2">
                  <c:v>Resource Use, fossils</c:v>
                </c:pt>
                <c:pt idx="3">
                  <c:v>Particular Matter</c:v>
                </c:pt>
                <c:pt idx="4">
                  <c:v>Eutrophication Marine</c:v>
                </c:pt>
                <c:pt idx="5">
                  <c:v>Ecotoxicity, freshwater</c:v>
                </c:pt>
                <c:pt idx="6">
                  <c:v>Acidification</c:v>
                </c:pt>
                <c:pt idx="7">
                  <c:v>Resource use, minerals and metals</c:v>
                </c:pt>
              </c:strCache>
            </c:strRef>
          </c:cat>
          <c:val>
            <c:numRef>
              <c:f>Foglio1!$C$2:$C$9</c:f>
              <c:numCache>
                <c:formatCode>General</c:formatCode>
                <c:ptCount val="8"/>
                <c:pt idx="0">
                  <c:v>7.4580958030126503</c:v>
                </c:pt>
                <c:pt idx="1">
                  <c:v>0.48792334137909765</c:v>
                </c:pt>
                <c:pt idx="2">
                  <c:v>5.0458706000464355</c:v>
                </c:pt>
                <c:pt idx="3">
                  <c:v>0.94560858245509904</c:v>
                </c:pt>
                <c:pt idx="4">
                  <c:v>0.49109360050147799</c:v>
                </c:pt>
                <c:pt idx="5">
                  <c:v>1.16847817228911</c:v>
                </c:pt>
                <c:pt idx="6">
                  <c:v>1.0331500311310515</c:v>
                </c:pt>
                <c:pt idx="7">
                  <c:v>0.83859489221918282</c:v>
                </c:pt>
              </c:numCache>
            </c:numRef>
          </c:val>
          <c:extLst xmlns:c16r2="http://schemas.microsoft.com/office/drawing/2015/06/chart">
            <c:ext xmlns:c16="http://schemas.microsoft.com/office/drawing/2014/chart" uri="{C3380CC4-5D6E-409C-BE32-E72D297353CC}">
              <c16:uniqueId val="{00000001-5EB8-F243-8E91-8345995EE164}"/>
            </c:ext>
          </c:extLst>
        </c:ser>
        <c:ser>
          <c:idx val="2"/>
          <c:order val="2"/>
          <c:tx>
            <c:strRef>
              <c:f>Foglio1!$D$1</c:f>
              <c:strCache>
                <c:ptCount val="1"/>
                <c:pt idx="0">
                  <c:v>Distribuzione</c:v>
                </c:pt>
              </c:strCache>
            </c:strRef>
          </c:tx>
          <c:spPr>
            <a:solidFill>
              <a:srgbClr val="3C7B56"/>
            </a:solidFill>
            <a:ln>
              <a:noFill/>
            </a:ln>
            <a:effectLst/>
          </c:spPr>
          <c:cat>
            <c:strRef>
              <c:f>Foglio1!$A$2:$A$9</c:f>
              <c:strCache>
                <c:ptCount val="8"/>
                <c:pt idx="0">
                  <c:v>Climate Change</c:v>
                </c:pt>
                <c:pt idx="1">
                  <c:v>Water Use</c:v>
                </c:pt>
                <c:pt idx="2">
                  <c:v>Resource Use, fossils</c:v>
                </c:pt>
                <c:pt idx="3">
                  <c:v>Particular Matter</c:v>
                </c:pt>
                <c:pt idx="4">
                  <c:v>Eutrophication Marine</c:v>
                </c:pt>
                <c:pt idx="5">
                  <c:v>Ecotoxicity, freshwater</c:v>
                </c:pt>
                <c:pt idx="6">
                  <c:v>Acidification</c:v>
                </c:pt>
                <c:pt idx="7">
                  <c:v>Resource use, minerals and metals</c:v>
                </c:pt>
              </c:strCache>
            </c:strRef>
          </c:cat>
          <c:val>
            <c:numRef>
              <c:f>Foglio1!$D$2:$D$9</c:f>
              <c:numCache>
                <c:formatCode>General</c:formatCode>
                <c:ptCount val="8"/>
                <c:pt idx="0">
                  <c:v>1.7373748755490588</c:v>
                </c:pt>
                <c:pt idx="1">
                  <c:v>2.4603645859829468E-2</c:v>
                </c:pt>
                <c:pt idx="2">
                  <c:v>1.27941988443002</c:v>
                </c:pt>
                <c:pt idx="3">
                  <c:v>0.68658523392853676</c:v>
                </c:pt>
                <c:pt idx="4">
                  <c:v>5.5915854870796276E-2</c:v>
                </c:pt>
                <c:pt idx="5">
                  <c:v>0.36719299785270065</c:v>
                </c:pt>
                <c:pt idx="6">
                  <c:v>0.21103936537845419</c:v>
                </c:pt>
                <c:pt idx="7">
                  <c:v>0.36263552408286498</c:v>
                </c:pt>
              </c:numCache>
            </c:numRef>
          </c:val>
          <c:extLst xmlns:c16r2="http://schemas.microsoft.com/office/drawing/2015/06/chart">
            <c:ext xmlns:c16="http://schemas.microsoft.com/office/drawing/2014/chart" uri="{C3380CC4-5D6E-409C-BE32-E72D297353CC}">
              <c16:uniqueId val="{00000002-5EB8-F243-8E91-8345995EE164}"/>
            </c:ext>
          </c:extLst>
        </c:ser>
        <c:ser>
          <c:idx val="3"/>
          <c:order val="3"/>
          <c:tx>
            <c:strRef>
              <c:f>Foglio1!$E$1</c:f>
              <c:strCache>
                <c:ptCount val="1"/>
                <c:pt idx="0">
                  <c:v>Fine vita</c:v>
                </c:pt>
              </c:strCache>
            </c:strRef>
          </c:tx>
          <c:spPr>
            <a:solidFill>
              <a:srgbClr val="B1B1B1"/>
            </a:solidFill>
            <a:ln>
              <a:noFill/>
            </a:ln>
            <a:effectLst/>
          </c:spPr>
          <c:cat>
            <c:strRef>
              <c:f>Foglio1!$A$2:$A$9</c:f>
              <c:strCache>
                <c:ptCount val="8"/>
                <c:pt idx="0">
                  <c:v>Climate Change</c:v>
                </c:pt>
                <c:pt idx="1">
                  <c:v>Water Use</c:v>
                </c:pt>
                <c:pt idx="2">
                  <c:v>Resource Use, fossils</c:v>
                </c:pt>
                <c:pt idx="3">
                  <c:v>Particular Matter</c:v>
                </c:pt>
                <c:pt idx="4">
                  <c:v>Eutrophication Marine</c:v>
                </c:pt>
                <c:pt idx="5">
                  <c:v>Ecotoxicity, freshwater</c:v>
                </c:pt>
                <c:pt idx="6">
                  <c:v>Acidification</c:v>
                </c:pt>
                <c:pt idx="7">
                  <c:v>Resource use, minerals and metals</c:v>
                </c:pt>
              </c:strCache>
            </c:strRef>
          </c:cat>
          <c:val>
            <c:numRef>
              <c:f>Foglio1!$E$2:$E$9</c:f>
              <c:numCache>
                <c:formatCode>General</c:formatCode>
                <c:ptCount val="8"/>
                <c:pt idx="0">
                  <c:v>2.8053650101708567</c:v>
                </c:pt>
                <c:pt idx="1">
                  <c:v>0.44169153407557565</c:v>
                </c:pt>
                <c:pt idx="2">
                  <c:v>4.7251462496999332</c:v>
                </c:pt>
                <c:pt idx="3">
                  <c:v>0.57288381136792199</c:v>
                </c:pt>
                <c:pt idx="4">
                  <c:v>5.9424530461374997E-2</c:v>
                </c:pt>
                <c:pt idx="5">
                  <c:v>0.64274137879235305</c:v>
                </c:pt>
                <c:pt idx="6">
                  <c:v>0.80368262569237203</c:v>
                </c:pt>
                <c:pt idx="7">
                  <c:v>1.8252507909428399</c:v>
                </c:pt>
              </c:numCache>
            </c:numRef>
          </c:val>
          <c:extLst xmlns:c16r2="http://schemas.microsoft.com/office/drawing/2015/06/chart">
            <c:ext xmlns:c16="http://schemas.microsoft.com/office/drawing/2014/chart" uri="{C3380CC4-5D6E-409C-BE32-E72D297353CC}">
              <c16:uniqueId val="{00000004-5EB8-F243-8E91-8345995EE164}"/>
            </c:ext>
          </c:extLst>
        </c:ser>
        <c:overlap val="100"/>
        <c:axId val="160502912"/>
        <c:axId val="160503680"/>
      </c:barChart>
      <c:catAx>
        <c:axId val="160502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60503680"/>
        <c:crosses val="autoZero"/>
        <c:auto val="1"/>
        <c:lblAlgn val="ctr"/>
        <c:lblOffset val="100"/>
      </c:catAx>
      <c:valAx>
        <c:axId val="1605036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60502912"/>
        <c:crosses val="autoZero"/>
        <c:crossBetween val="between"/>
      </c:valAx>
      <c:spPr>
        <a:noFill/>
        <a:ln>
          <a:noFill/>
        </a:ln>
        <a:effectLst/>
      </c:spPr>
    </c:plotArea>
    <c:legend>
      <c:legendPos val="b"/>
      <c:layout>
        <c:manualLayout>
          <c:xMode val="edge"/>
          <c:yMode val="edge"/>
          <c:x val="2.1693048368373893E-2"/>
          <c:y val="0.92697325736575165"/>
          <c:w val="0.95847423660264075"/>
          <c:h val="7.3026742634248798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1.375206582933162E-2"/>
          <c:y val="2.5864395216105208E-2"/>
          <c:w val="0.97672727321190123"/>
          <c:h val="0.95363494399078363"/>
        </c:manualLayout>
      </c:layout>
      <c:barChart>
        <c:barDir val="col"/>
        <c:grouping val="stacked"/>
        <c:ser>
          <c:idx val="0"/>
          <c:order val="0"/>
          <c:tx>
            <c:strRef>
              <c:f>Foglio1!$B$1</c:f>
              <c:strCache>
                <c:ptCount val="1"/>
                <c:pt idx="0">
                  <c:v>Colonna4</c:v>
                </c:pt>
              </c:strCache>
            </c:strRef>
          </c:tx>
          <c:spPr>
            <a:solidFill>
              <a:srgbClr val="EEEEEE"/>
            </a:solidFill>
            <a:ln>
              <a:noFill/>
            </a:ln>
            <a:effectLst/>
          </c:spPr>
          <c:dLbls>
            <c:dLbl>
              <c:idx val="0"/>
              <c:layout>
                <c:manualLayout>
                  <c:x val="-5.1079220645190958E-3"/>
                  <c:y val="-7.574572884716517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a:t>0,03</a:t>
                    </a:r>
                  </a:p>
                </c:rich>
              </c:tx>
              <c:spPr>
                <a:noFill/>
                <a:ln>
                  <a:noFill/>
                </a:ln>
                <a:effectLst/>
              </c:spPr>
              <c:showVal val="1"/>
              <c:extLst xmlns:c16r2="http://schemas.microsoft.com/office/drawing/2015/06/chart">
                <c:ext xmlns:c15="http://schemas.microsoft.com/office/drawing/2012/chart" uri="{CE6537A1-D6FC-4f65-9D91-7224C49458BB}">
                  <c15:layout>
                    <c:manualLayout>
                      <c:w val="4.8782850549195539E-2"/>
                      <c:h val="5.1008282279761695E-2"/>
                    </c:manualLayout>
                  </c15:layout>
                  <c15:showDataLabelsRange val="0"/>
                </c:ext>
                <c:ext xmlns:c16="http://schemas.microsoft.com/office/drawing/2014/chart" uri="{C3380CC4-5D6E-409C-BE32-E72D297353CC}">
                  <c16:uniqueId val="{00000004-F488-D54B-B6EB-F46CE4E122CA}"/>
                </c:ext>
              </c:extLst>
            </c:dLbl>
            <c:dLbl>
              <c:idx val="1"/>
              <c:layout>
                <c:manualLayout>
                  <c:x val="-5.3650548762401468E-4"/>
                  <c:y val="-0.27249980543515978"/>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layout>
                    <c:manualLayout>
                      <c:w val="4.576264367514505E-2"/>
                      <c:h val="4.8800644136906726E-2"/>
                    </c:manualLayout>
                  </c15:layout>
                </c:ext>
                <c:ext xmlns:c16="http://schemas.microsoft.com/office/drawing/2014/chart" uri="{C3380CC4-5D6E-409C-BE32-E72D297353CC}">
                  <c16:uniqueId val="{00000005-F488-D54B-B6EB-F46CE4E122CA}"/>
                </c:ext>
              </c:extLst>
            </c:dLbl>
            <c:dLbl>
              <c:idx val="2"/>
              <c:layout>
                <c:manualLayout>
                  <c:x val="8.8409707275909002E-4"/>
                  <c:y val="-9.9762667262120006E-2"/>
                </c:manualLayout>
              </c:layout>
              <c:tx>
                <c:rich>
                  <a:bodyPr/>
                  <a:lstStyle/>
                  <a:p>
                    <a:r>
                      <a:rPr lang="en-US" dirty="0"/>
                      <a:t>0,03</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F488-D54B-B6EB-F46CE4E122CA}"/>
                </c:ext>
              </c:extLst>
            </c:dLbl>
            <c:dLbl>
              <c:idx val="3"/>
              <c:layout>
                <c:manualLayout>
                  <c:x val="4.9416645030692496E-3"/>
                  <c:y val="-7.38982720460148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488-D54B-B6EB-F46CE4E122CA}"/>
                </c:ext>
              </c:extLst>
            </c:dLbl>
            <c:dLbl>
              <c:idx val="4"/>
              <c:layout>
                <c:manualLayout>
                  <c:x val="-1.0578512176408934E-3"/>
                  <c:y val="-0.1071524944667215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488-D54B-B6EB-F46CE4E122CA}"/>
                </c:ext>
              </c:extLst>
            </c:dLbl>
            <c:dLbl>
              <c:idx val="5"/>
              <c:layout>
                <c:manualLayout>
                  <c:x val="-1.7375414488180363E-4"/>
                  <c:y val="-0.181050766512736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488-D54B-B6EB-F46CE4E122C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Foglio1!$B$2:$B$5</c:f>
              <c:numCache>
                <c:formatCode>General</c:formatCode>
                <c:ptCount val="4"/>
                <c:pt idx="0">
                  <c:v>3.0000000000000002E-2</c:v>
                </c:pt>
                <c:pt idx="1">
                  <c:v>0.2</c:v>
                </c:pt>
                <c:pt idx="2">
                  <c:v>4.0000000000000022E-2</c:v>
                </c:pt>
                <c:pt idx="3">
                  <c:v>2.0000000000000011E-2</c:v>
                </c:pt>
              </c:numCache>
            </c:numRef>
          </c:val>
          <c:extLst xmlns:c16r2="http://schemas.microsoft.com/office/drawing/2015/06/chart">
            <c:ext xmlns:c16="http://schemas.microsoft.com/office/drawing/2014/chart" uri="{C3380CC4-5D6E-409C-BE32-E72D297353CC}">
              <c16:uniqueId val="{00000000-F488-D54B-B6EB-F46CE4E122CA}"/>
            </c:ext>
          </c:extLst>
        </c:ser>
        <c:ser>
          <c:idx val="1"/>
          <c:order val="1"/>
          <c:tx>
            <c:strRef>
              <c:f>Foglio1!$C$1</c:f>
              <c:strCache>
                <c:ptCount val="1"/>
                <c:pt idx="0">
                  <c:v>Colonna3</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Foglio1!$C$2:$C$5</c:f>
              <c:numCache>
                <c:formatCode>General</c:formatCode>
                <c:ptCount val="4"/>
              </c:numCache>
            </c:numRef>
          </c:val>
          <c:extLst xmlns:c16r2="http://schemas.microsoft.com/office/drawing/2015/06/chart">
            <c:ext xmlns:c16="http://schemas.microsoft.com/office/drawing/2014/chart" uri="{C3380CC4-5D6E-409C-BE32-E72D297353CC}">
              <c16:uniqueId val="{00000001-F488-D54B-B6EB-F46CE4E122CA}"/>
            </c:ext>
          </c:extLst>
        </c:ser>
        <c:ser>
          <c:idx val="2"/>
          <c:order val="2"/>
          <c:tx>
            <c:strRef>
              <c:f>Foglio1!$D$1</c:f>
              <c:strCache>
                <c:ptCount val="1"/>
                <c:pt idx="0">
                  <c:v>Colonna2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Foglio1!$D$2:$D$5</c:f>
              <c:numCache>
                <c:formatCode>General</c:formatCode>
                <c:ptCount val="4"/>
              </c:numCache>
            </c:numRef>
          </c:val>
          <c:extLst xmlns:c16r2="http://schemas.microsoft.com/office/drawing/2015/06/chart">
            <c:ext xmlns:c16="http://schemas.microsoft.com/office/drawing/2014/chart" uri="{C3380CC4-5D6E-409C-BE32-E72D297353CC}">
              <c16:uniqueId val="{00000002-F488-D54B-B6EB-F46CE4E122CA}"/>
            </c:ext>
          </c:extLst>
        </c:ser>
        <c:dLbls>
          <c:showVal val="1"/>
        </c:dLbls>
        <c:gapWidth val="95"/>
        <c:overlap val="100"/>
        <c:axId val="165368192"/>
        <c:axId val="165369728"/>
      </c:barChart>
      <c:catAx>
        <c:axId val="1653681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65369728"/>
        <c:crosses val="autoZero"/>
        <c:auto val="1"/>
        <c:lblAlgn val="ctr"/>
        <c:lblOffset val="100"/>
      </c:catAx>
      <c:valAx>
        <c:axId val="165369728"/>
        <c:scaling>
          <c:orientation val="minMax"/>
        </c:scaling>
        <c:delete val="1"/>
        <c:axPos val="l"/>
        <c:numFmt formatCode="General" sourceLinked="1"/>
        <c:majorTickMark val="none"/>
        <c:tickLblPos val="none"/>
        <c:crossAx val="16536819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barChart>
        <c:barDir val="col"/>
        <c:grouping val="stacked"/>
        <c:ser>
          <c:idx val="0"/>
          <c:order val="0"/>
          <c:tx>
            <c:strRef>
              <c:f>Foglio1!$B$1</c:f>
              <c:strCache>
                <c:ptCount val="1"/>
                <c:pt idx="0">
                  <c:v>Colonna4</c:v>
                </c:pt>
              </c:strCache>
            </c:strRef>
          </c:tx>
          <c:spPr>
            <a:solidFill>
              <a:srgbClr val="EEEEEE"/>
            </a:solidFill>
            <a:ln>
              <a:noFill/>
            </a:ln>
            <a:effectLst/>
          </c:spPr>
          <c:dLbls>
            <c:dLbl>
              <c:idx val="0"/>
              <c:layout>
                <c:manualLayout>
                  <c:x val="6.5284413295307138E-3"/>
                  <c:y val="-0.34916926268290038"/>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a:t>0.73</a:t>
                    </a:r>
                    <a:endParaRPr lang="en-US" dirty="0"/>
                  </a:p>
                </c:rich>
              </c:tx>
              <c:spPr>
                <a:noFill/>
                <a:ln>
                  <a:noFill/>
                </a:ln>
                <a:effectLst/>
              </c:spPr>
              <c:showVal val="1"/>
              <c:extLst xmlns:c16r2="http://schemas.microsoft.com/office/drawing/2015/06/chart">
                <c:ext xmlns:c15="http://schemas.microsoft.com/office/drawing/2012/chart" uri="{CE6537A1-D6FC-4f65-9D91-7224C49458BB}">
                  <c15:layout>
                    <c:manualLayout>
                      <c:w val="5.3014255419759113E-2"/>
                      <c:h val="4.3618455075160205E-2"/>
                    </c:manualLayout>
                  </c15:layout>
                  <c15:showDataLabelsRange val="0"/>
                </c:ext>
                <c:ext xmlns:c16="http://schemas.microsoft.com/office/drawing/2014/chart" uri="{C3380CC4-5D6E-409C-BE32-E72D297353CC}">
                  <c16:uniqueId val="{00000004-F488-D54B-B6EB-F46CE4E122CA}"/>
                </c:ext>
              </c:extLst>
            </c:dLbl>
            <c:dLbl>
              <c:idx val="1"/>
              <c:layout>
                <c:manualLayout>
                  <c:x val="5.8106018182213504E-3"/>
                  <c:y val="-4.8957532495965177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layout>
                    <c:manualLayout>
                      <c:w val="4.576264367514505E-2"/>
                      <c:h val="4.8800644136906726E-2"/>
                    </c:manualLayout>
                  </c15:layout>
                </c:ext>
                <c:ext xmlns:c16="http://schemas.microsoft.com/office/drawing/2014/chart" uri="{C3380CC4-5D6E-409C-BE32-E72D297353CC}">
                  <c16:uniqueId val="{00000005-F488-D54B-B6EB-F46CE4E122CA}"/>
                </c:ext>
              </c:extLst>
            </c:dLbl>
            <c:dLbl>
              <c:idx val="2"/>
              <c:layout>
                <c:manualLayout>
                  <c:x val="-3.3473077978044916E-3"/>
                  <c:y val="-3.879659282415788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488-D54B-B6EB-F46CE4E122CA}"/>
                </c:ext>
              </c:extLst>
            </c:dLbl>
            <c:dLbl>
              <c:idx val="3"/>
              <c:layout>
                <c:manualLayout>
                  <c:x val="-1.405442802776124E-3"/>
                  <c:y val="-4.1567705291363576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a:t>0,01</a:t>
                    </a:r>
                  </a:p>
                </c:rich>
              </c:tx>
              <c:spPr>
                <a:noFill/>
                <a:ln>
                  <a:noFill/>
                </a:ln>
                <a:effectLst/>
              </c:spPr>
              <c:showVal val="1"/>
              <c:extLst xmlns:c16r2="http://schemas.microsoft.com/office/drawing/2015/06/chart">
                <c:ext xmlns:c15="http://schemas.microsoft.com/office/drawing/2012/chart" uri="{CE6537A1-D6FC-4f65-9D91-7224C49458BB}">
                  <c15:layout>
                    <c:manualLayout>
                      <c:w val="4.6688305138266571E-2"/>
                      <c:h val="4.5105730534605988E-2"/>
                    </c:manualLayout>
                  </c15:layout>
                  <c15:showDataLabelsRange val="0"/>
                </c:ext>
                <c:ext xmlns:c16="http://schemas.microsoft.com/office/drawing/2014/chart" uri="{C3380CC4-5D6E-409C-BE32-E72D297353CC}">
                  <c16:uniqueId val="{00000007-F488-D54B-B6EB-F46CE4E122CA}"/>
                </c:ext>
              </c:extLst>
            </c:dLbl>
            <c:dLbl>
              <c:idx val="4"/>
              <c:layout>
                <c:manualLayout>
                  <c:x val="-1.0578512176408934E-3"/>
                  <c:y val="-0.1071524944667215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488-D54B-B6EB-F46CE4E122CA}"/>
                </c:ext>
              </c:extLst>
            </c:dLbl>
            <c:dLbl>
              <c:idx val="5"/>
              <c:layout>
                <c:manualLayout>
                  <c:x val="-1.7375414488180363E-4"/>
                  <c:y val="-0.181050766512736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488-D54B-B6EB-F46CE4E122C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Foglio1!$B$2:$B$5</c:f>
              <c:numCache>
                <c:formatCode>General</c:formatCode>
                <c:ptCount val="4"/>
                <c:pt idx="0">
                  <c:v>0.70000000000000062</c:v>
                </c:pt>
                <c:pt idx="1">
                  <c:v>1.0000000000000005E-2</c:v>
                </c:pt>
                <c:pt idx="2">
                  <c:v>1.0000000000000005E-2</c:v>
                </c:pt>
                <c:pt idx="3">
                  <c:v>1.0000000000000005E-2</c:v>
                </c:pt>
              </c:numCache>
            </c:numRef>
          </c:val>
          <c:extLst xmlns:c16r2="http://schemas.microsoft.com/office/drawing/2015/06/chart">
            <c:ext xmlns:c16="http://schemas.microsoft.com/office/drawing/2014/chart" uri="{C3380CC4-5D6E-409C-BE32-E72D297353CC}">
              <c16:uniqueId val="{00000000-F488-D54B-B6EB-F46CE4E122CA}"/>
            </c:ext>
          </c:extLst>
        </c:ser>
        <c:ser>
          <c:idx val="1"/>
          <c:order val="1"/>
          <c:tx>
            <c:strRef>
              <c:f>Foglio1!$C$1</c:f>
              <c:strCache>
                <c:ptCount val="1"/>
                <c:pt idx="0">
                  <c:v>Colonna3</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Foglio1!$C$2:$C$5</c:f>
              <c:numCache>
                <c:formatCode>General</c:formatCode>
                <c:ptCount val="4"/>
              </c:numCache>
            </c:numRef>
          </c:val>
          <c:extLst xmlns:c16r2="http://schemas.microsoft.com/office/drawing/2015/06/chart">
            <c:ext xmlns:c16="http://schemas.microsoft.com/office/drawing/2014/chart" uri="{C3380CC4-5D6E-409C-BE32-E72D297353CC}">
              <c16:uniqueId val="{00000001-F488-D54B-B6EB-F46CE4E122CA}"/>
            </c:ext>
          </c:extLst>
        </c:ser>
        <c:ser>
          <c:idx val="2"/>
          <c:order val="2"/>
          <c:tx>
            <c:strRef>
              <c:f>Foglio1!$D$1</c:f>
              <c:strCache>
                <c:ptCount val="1"/>
                <c:pt idx="0">
                  <c:v>Colonna2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Foglio1!$D$2:$D$5</c:f>
              <c:numCache>
                <c:formatCode>General</c:formatCode>
                <c:ptCount val="4"/>
              </c:numCache>
            </c:numRef>
          </c:val>
          <c:extLst xmlns:c16r2="http://schemas.microsoft.com/office/drawing/2015/06/chart">
            <c:ext xmlns:c16="http://schemas.microsoft.com/office/drawing/2014/chart" uri="{C3380CC4-5D6E-409C-BE32-E72D297353CC}">
              <c16:uniqueId val="{00000002-F488-D54B-B6EB-F46CE4E122CA}"/>
            </c:ext>
          </c:extLst>
        </c:ser>
        <c:dLbls>
          <c:showVal val="1"/>
        </c:dLbls>
        <c:gapWidth val="95"/>
        <c:overlap val="100"/>
        <c:axId val="165483264"/>
        <c:axId val="165484800"/>
      </c:barChart>
      <c:catAx>
        <c:axId val="1654832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65484800"/>
        <c:crosses val="autoZero"/>
        <c:auto val="1"/>
        <c:lblAlgn val="ctr"/>
        <c:lblOffset val="100"/>
      </c:catAx>
      <c:valAx>
        <c:axId val="165484800"/>
        <c:scaling>
          <c:orientation val="minMax"/>
        </c:scaling>
        <c:delete val="1"/>
        <c:axPos val="l"/>
        <c:numFmt formatCode="General" sourceLinked="1"/>
        <c:majorTickMark val="none"/>
        <c:tickLblPos val="none"/>
        <c:crossAx val="16548326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1.7983470699895233E-2"/>
          <c:y val="5.5423704034511176E-3"/>
          <c:w val="0.97672727321190123"/>
          <c:h val="0.95363494399078363"/>
        </c:manualLayout>
      </c:layout>
      <c:barChart>
        <c:barDir val="col"/>
        <c:grouping val="stacked"/>
        <c:ser>
          <c:idx val="0"/>
          <c:order val="0"/>
          <c:tx>
            <c:strRef>
              <c:f>Foglio1!$B$1</c:f>
              <c:strCache>
                <c:ptCount val="1"/>
                <c:pt idx="0">
                  <c:v>Colonna4</c:v>
                </c:pt>
              </c:strCache>
            </c:strRef>
          </c:tx>
          <c:spPr>
            <a:solidFill>
              <a:srgbClr val="EEEEEE"/>
            </a:solidFill>
            <a:ln>
              <a:noFill/>
            </a:ln>
            <a:effectLst/>
          </c:spPr>
          <c:dLbls>
            <c:dLbl>
              <c:idx val="0"/>
              <c:layout>
                <c:manualLayout>
                  <c:x val="1.0230920591273838E-2"/>
                  <c:y val="-0.14040671688742851"/>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layout>
                    <c:manualLayout>
                      <c:w val="5.8303511507963576E-2"/>
                      <c:h val="5.4703195882062433E-2"/>
                    </c:manualLayout>
                  </c15:layout>
                </c:ext>
                <c:ext xmlns:c16="http://schemas.microsoft.com/office/drawing/2014/chart" uri="{C3380CC4-5D6E-409C-BE32-E72D297353CC}">
                  <c16:uniqueId val="{00000004-F488-D54B-B6EB-F46CE4E122CA}"/>
                </c:ext>
              </c:extLst>
            </c:dLbl>
            <c:dLbl>
              <c:idx val="1"/>
              <c:layout>
                <c:manualLayout>
                  <c:x val="1.5791969476577721E-3"/>
                  <c:y val="-7.8516841314370964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layout>
                    <c:manualLayout>
                      <c:w val="4.576264367514505E-2"/>
                      <c:h val="4.8800644136906726E-2"/>
                    </c:manualLayout>
                  </c15:layout>
                </c:ext>
                <c:ext xmlns:c16="http://schemas.microsoft.com/office/drawing/2014/chart" uri="{C3380CC4-5D6E-409C-BE32-E72D297353CC}">
                  <c16:uniqueId val="{00000005-F488-D54B-B6EB-F46CE4E122CA}"/>
                </c:ext>
              </c:extLst>
            </c:dLbl>
            <c:dLbl>
              <c:idx val="2"/>
              <c:layout>
                <c:manualLayout>
                  <c:x val="1.941948290399984E-3"/>
                  <c:y val="-7.38982720460148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488-D54B-B6EB-F46CE4E122CA}"/>
                </c:ext>
              </c:extLst>
            </c:dLbl>
            <c:dLbl>
              <c:idx val="3"/>
              <c:layout>
                <c:manualLayout>
                  <c:x val="-3.4759158513515291E-4"/>
                  <c:y val="-0.2198473593368943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488-D54B-B6EB-F46CE4E122CA}"/>
                </c:ext>
              </c:extLst>
            </c:dLbl>
            <c:dLbl>
              <c:idx val="4"/>
              <c:layout>
                <c:manualLayout>
                  <c:x val="-1.0578512176408934E-3"/>
                  <c:y val="-0.1071524944667215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488-D54B-B6EB-F46CE4E122CA}"/>
                </c:ext>
              </c:extLst>
            </c:dLbl>
            <c:dLbl>
              <c:idx val="5"/>
              <c:layout>
                <c:manualLayout>
                  <c:x val="-1.7375414488180363E-4"/>
                  <c:y val="-0.181050766512736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488-D54B-B6EB-F46CE4E122C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Foglio1!$B$2:$B$5</c:f>
              <c:numCache>
                <c:formatCode>General</c:formatCode>
                <c:ptCount val="4"/>
                <c:pt idx="0">
                  <c:v>0.8</c:v>
                </c:pt>
                <c:pt idx="1">
                  <c:v>9.0000000000000024E-2</c:v>
                </c:pt>
                <c:pt idx="2">
                  <c:v>9.0000000000000024E-2</c:v>
                </c:pt>
                <c:pt idx="3">
                  <c:v>0.8</c:v>
                </c:pt>
              </c:numCache>
            </c:numRef>
          </c:val>
          <c:extLst xmlns:c16r2="http://schemas.microsoft.com/office/drawing/2015/06/chart">
            <c:ext xmlns:c16="http://schemas.microsoft.com/office/drawing/2014/chart" uri="{C3380CC4-5D6E-409C-BE32-E72D297353CC}">
              <c16:uniqueId val="{00000000-F488-D54B-B6EB-F46CE4E122CA}"/>
            </c:ext>
          </c:extLst>
        </c:ser>
        <c:ser>
          <c:idx val="1"/>
          <c:order val="1"/>
          <c:tx>
            <c:strRef>
              <c:f>Foglio1!$C$1</c:f>
              <c:strCache>
                <c:ptCount val="1"/>
                <c:pt idx="0">
                  <c:v>Colonna3</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Foglio1!$C$2:$C$5</c:f>
              <c:numCache>
                <c:formatCode>General</c:formatCode>
                <c:ptCount val="4"/>
              </c:numCache>
            </c:numRef>
          </c:val>
          <c:extLst xmlns:c16r2="http://schemas.microsoft.com/office/drawing/2015/06/chart">
            <c:ext xmlns:c16="http://schemas.microsoft.com/office/drawing/2014/chart" uri="{C3380CC4-5D6E-409C-BE32-E72D297353CC}">
              <c16:uniqueId val="{00000001-F488-D54B-B6EB-F46CE4E122CA}"/>
            </c:ext>
          </c:extLst>
        </c:ser>
        <c:ser>
          <c:idx val="2"/>
          <c:order val="2"/>
          <c:tx>
            <c:strRef>
              <c:f>Foglio1!$D$1</c:f>
              <c:strCache>
                <c:ptCount val="1"/>
                <c:pt idx="0">
                  <c:v>Colonna2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numCache>
            </c:numRef>
          </c:cat>
          <c:val>
            <c:numRef>
              <c:f>Foglio1!$D$2:$D$5</c:f>
              <c:numCache>
                <c:formatCode>General</c:formatCode>
                <c:ptCount val="4"/>
              </c:numCache>
            </c:numRef>
          </c:val>
          <c:extLst xmlns:c16r2="http://schemas.microsoft.com/office/drawing/2015/06/chart">
            <c:ext xmlns:c16="http://schemas.microsoft.com/office/drawing/2014/chart" uri="{C3380CC4-5D6E-409C-BE32-E72D297353CC}">
              <c16:uniqueId val="{00000002-F488-D54B-B6EB-F46CE4E122CA}"/>
            </c:ext>
          </c:extLst>
        </c:ser>
        <c:dLbls>
          <c:showVal val="1"/>
        </c:dLbls>
        <c:gapWidth val="95"/>
        <c:overlap val="100"/>
        <c:axId val="165696256"/>
        <c:axId val="165697792"/>
      </c:barChart>
      <c:catAx>
        <c:axId val="1656962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65697792"/>
        <c:crosses val="autoZero"/>
        <c:auto val="1"/>
        <c:lblAlgn val="ctr"/>
        <c:lblOffset val="100"/>
      </c:catAx>
      <c:valAx>
        <c:axId val="165697792"/>
        <c:scaling>
          <c:orientation val="minMax"/>
        </c:scaling>
        <c:delete val="1"/>
        <c:axPos val="l"/>
        <c:numFmt formatCode="General" sourceLinked="1"/>
        <c:majorTickMark val="none"/>
        <c:tickLblPos val="none"/>
        <c:crossAx val="16569625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1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1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15: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pPr marL="0" lvl="0" indent="0" algn="r" rtl="0">
                <a:lnSpc>
                  <a:spcPct val="100000"/>
                </a:lnSpc>
                <a:spcBef>
                  <a:spcPts val="0"/>
                </a:spcBef>
                <a:spcAft>
                  <a:spcPts val="0"/>
                </a:spcAft>
                <a:buSzPts val="1400"/>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3" name="Google Shape;703;p2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1" name="Google Shape;711;p2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2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2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9: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903926" y="1311962"/>
            <a:ext cx="7860030" cy="83502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300" b="1" i="0">
                <a:solidFill>
                  <a:srgbClr val="39393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body" idx="1"/>
          </p:nvPr>
        </p:nvSpPr>
        <p:spPr>
          <a:xfrm>
            <a:off x="4029060" y="3101256"/>
            <a:ext cx="15328265" cy="474281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5"/>
        <p:cNvGrpSpPr/>
        <p:nvPr/>
      </p:nvGrpSpPr>
      <p:grpSpPr>
        <a:xfrm>
          <a:off x="0" y="0"/>
          <a:ext cx="0" cy="0"/>
          <a:chOff x="0" y="0"/>
          <a:chExt cx="0" cy="0"/>
        </a:xfrm>
      </p:grpSpPr>
      <p:sp>
        <p:nvSpPr>
          <p:cNvPr id="26" name="Google Shape;26;p27"/>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29"/>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903926" y="1311962"/>
            <a:ext cx="7860030" cy="83502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300" b="1" i="0">
                <a:solidFill>
                  <a:srgbClr val="39393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30"/>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rgbClr val="393939"/>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0"/>
            <a:ext cx="3330575" cy="11308715"/>
          </a:xfrm>
          <a:custGeom>
            <a:avLst/>
            <a:gdLst/>
            <a:ahLst/>
            <a:cxnLst/>
            <a:rect l="l" t="t" r="r" b="b"/>
            <a:pathLst>
              <a:path w="3330575" h="11308715" extrusionOk="0">
                <a:moveTo>
                  <a:pt x="3330087" y="0"/>
                </a:moveTo>
                <a:lnTo>
                  <a:pt x="0" y="0"/>
                </a:lnTo>
                <a:lnTo>
                  <a:pt x="0" y="11308556"/>
                </a:lnTo>
                <a:lnTo>
                  <a:pt x="3330087" y="11308556"/>
                </a:lnTo>
                <a:lnTo>
                  <a:pt x="3330087"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25"/>
          <p:cNvSpPr/>
          <p:nvPr/>
        </p:nvSpPr>
        <p:spPr>
          <a:xfrm>
            <a:off x="1576031" y="9499314"/>
            <a:ext cx="926465" cy="507365"/>
          </a:xfrm>
          <a:custGeom>
            <a:avLst/>
            <a:gdLst/>
            <a:ahLst/>
            <a:cxnLst/>
            <a:rect l="l" t="t" r="r" b="b"/>
            <a:pathLst>
              <a:path w="926464" h="507365" extrusionOk="0">
                <a:moveTo>
                  <a:pt x="138836" y="189230"/>
                </a:moveTo>
                <a:lnTo>
                  <a:pt x="33248" y="189230"/>
                </a:lnTo>
                <a:lnTo>
                  <a:pt x="33248" y="0"/>
                </a:lnTo>
                <a:lnTo>
                  <a:pt x="0" y="0"/>
                </a:lnTo>
                <a:lnTo>
                  <a:pt x="0" y="189230"/>
                </a:lnTo>
                <a:lnTo>
                  <a:pt x="0" y="219710"/>
                </a:lnTo>
                <a:lnTo>
                  <a:pt x="138836" y="219710"/>
                </a:lnTo>
                <a:lnTo>
                  <a:pt x="138836" y="189230"/>
                </a:lnTo>
                <a:close/>
              </a:path>
              <a:path w="926464" h="507365" extrusionOk="0">
                <a:moveTo>
                  <a:pt x="193319" y="285838"/>
                </a:moveTo>
                <a:lnTo>
                  <a:pt x="160083" y="285838"/>
                </a:lnTo>
                <a:lnTo>
                  <a:pt x="97282" y="422211"/>
                </a:lnTo>
                <a:lnTo>
                  <a:pt x="67360" y="358495"/>
                </a:lnTo>
                <a:lnTo>
                  <a:pt x="33248" y="285838"/>
                </a:lnTo>
                <a:lnTo>
                  <a:pt x="0" y="285838"/>
                </a:lnTo>
                <a:lnTo>
                  <a:pt x="0" y="505028"/>
                </a:lnTo>
                <a:lnTo>
                  <a:pt x="33248" y="505028"/>
                </a:lnTo>
                <a:lnTo>
                  <a:pt x="33248" y="358495"/>
                </a:lnTo>
                <a:lnTo>
                  <a:pt x="84963" y="465315"/>
                </a:lnTo>
                <a:lnTo>
                  <a:pt x="109588" y="465315"/>
                </a:lnTo>
                <a:lnTo>
                  <a:pt x="129959" y="422211"/>
                </a:lnTo>
                <a:lnTo>
                  <a:pt x="160083" y="358495"/>
                </a:lnTo>
                <a:lnTo>
                  <a:pt x="160083" y="505028"/>
                </a:lnTo>
                <a:lnTo>
                  <a:pt x="193319" y="505028"/>
                </a:lnTo>
                <a:lnTo>
                  <a:pt x="193319" y="358495"/>
                </a:lnTo>
                <a:lnTo>
                  <a:pt x="193319" y="285838"/>
                </a:lnTo>
                <a:close/>
              </a:path>
              <a:path w="926464" h="507365" extrusionOk="0">
                <a:moveTo>
                  <a:pt x="225336" y="520"/>
                </a:moveTo>
                <a:lnTo>
                  <a:pt x="192087" y="520"/>
                </a:lnTo>
                <a:lnTo>
                  <a:pt x="192087" y="219710"/>
                </a:lnTo>
                <a:lnTo>
                  <a:pt x="225336" y="219710"/>
                </a:lnTo>
                <a:lnTo>
                  <a:pt x="225336" y="520"/>
                </a:lnTo>
                <a:close/>
              </a:path>
              <a:path w="926464" h="507365" extrusionOk="0">
                <a:moveTo>
                  <a:pt x="426974" y="505028"/>
                </a:moveTo>
                <a:lnTo>
                  <a:pt x="410832" y="461010"/>
                </a:lnTo>
                <a:lnTo>
                  <a:pt x="400456" y="432689"/>
                </a:lnTo>
                <a:lnTo>
                  <a:pt x="367258" y="342138"/>
                </a:lnTo>
                <a:lnTo>
                  <a:pt x="367258" y="432689"/>
                </a:lnTo>
                <a:lnTo>
                  <a:pt x="299834" y="432689"/>
                </a:lnTo>
                <a:lnTo>
                  <a:pt x="334010" y="335407"/>
                </a:lnTo>
                <a:lnTo>
                  <a:pt x="367258" y="432689"/>
                </a:lnTo>
                <a:lnTo>
                  <a:pt x="367258" y="342138"/>
                </a:lnTo>
                <a:lnTo>
                  <a:pt x="364794" y="335407"/>
                </a:lnTo>
                <a:lnTo>
                  <a:pt x="346633" y="285838"/>
                </a:lnTo>
                <a:lnTo>
                  <a:pt x="319849" y="285838"/>
                </a:lnTo>
                <a:lnTo>
                  <a:pt x="239496" y="505028"/>
                </a:lnTo>
                <a:lnTo>
                  <a:pt x="274904" y="505028"/>
                </a:lnTo>
                <a:lnTo>
                  <a:pt x="289979" y="461010"/>
                </a:lnTo>
                <a:lnTo>
                  <a:pt x="376491" y="461010"/>
                </a:lnTo>
                <a:lnTo>
                  <a:pt x="391566" y="505028"/>
                </a:lnTo>
                <a:lnTo>
                  <a:pt x="426974" y="505028"/>
                </a:lnTo>
                <a:close/>
              </a:path>
              <a:path w="926464" h="507365" extrusionOk="0">
                <a:moveTo>
                  <a:pt x="438048" y="0"/>
                </a:moveTo>
                <a:lnTo>
                  <a:pt x="297980" y="0"/>
                </a:lnTo>
                <a:lnTo>
                  <a:pt x="297980" y="30480"/>
                </a:lnTo>
                <a:lnTo>
                  <a:pt x="297980" y="97790"/>
                </a:lnTo>
                <a:lnTo>
                  <a:pt x="297980" y="127000"/>
                </a:lnTo>
                <a:lnTo>
                  <a:pt x="297980" y="219710"/>
                </a:lnTo>
                <a:lnTo>
                  <a:pt x="331241" y="219710"/>
                </a:lnTo>
                <a:lnTo>
                  <a:pt x="331241" y="127000"/>
                </a:lnTo>
                <a:lnTo>
                  <a:pt x="422351" y="127000"/>
                </a:lnTo>
                <a:lnTo>
                  <a:pt x="422351" y="97790"/>
                </a:lnTo>
                <a:lnTo>
                  <a:pt x="331241" y="97790"/>
                </a:lnTo>
                <a:lnTo>
                  <a:pt x="331241" y="30480"/>
                </a:lnTo>
                <a:lnTo>
                  <a:pt x="438048" y="30480"/>
                </a:lnTo>
                <a:lnTo>
                  <a:pt x="438048" y="0"/>
                </a:lnTo>
                <a:close/>
              </a:path>
              <a:path w="926464" h="507365" extrusionOk="0">
                <a:moveTo>
                  <a:pt x="620306" y="386511"/>
                </a:moveTo>
                <a:lnTo>
                  <a:pt x="541185" y="386511"/>
                </a:lnTo>
                <a:lnTo>
                  <a:pt x="541185" y="414832"/>
                </a:lnTo>
                <a:lnTo>
                  <a:pt x="587057" y="414832"/>
                </a:lnTo>
                <a:lnTo>
                  <a:pt x="587057" y="426834"/>
                </a:lnTo>
                <a:lnTo>
                  <a:pt x="569201" y="468185"/>
                </a:lnTo>
                <a:lnTo>
                  <a:pt x="541185" y="477012"/>
                </a:lnTo>
                <a:lnTo>
                  <a:pt x="531723" y="476110"/>
                </a:lnTo>
                <a:lnTo>
                  <a:pt x="498055" y="441731"/>
                </a:lnTo>
                <a:lnTo>
                  <a:pt x="495630" y="395439"/>
                </a:lnTo>
                <a:lnTo>
                  <a:pt x="496138" y="367880"/>
                </a:lnTo>
                <a:lnTo>
                  <a:pt x="508546" y="327406"/>
                </a:lnTo>
                <a:lnTo>
                  <a:pt x="541185" y="313855"/>
                </a:lnTo>
                <a:lnTo>
                  <a:pt x="554380" y="315277"/>
                </a:lnTo>
                <a:lnTo>
                  <a:pt x="565238" y="319443"/>
                </a:lnTo>
                <a:lnTo>
                  <a:pt x="575005" y="326199"/>
                </a:lnTo>
                <a:lnTo>
                  <a:pt x="584911" y="335407"/>
                </a:lnTo>
                <a:lnTo>
                  <a:pt x="606450" y="313855"/>
                </a:lnTo>
                <a:lnTo>
                  <a:pt x="561352" y="285750"/>
                </a:lnTo>
                <a:lnTo>
                  <a:pt x="541185" y="283997"/>
                </a:lnTo>
                <a:lnTo>
                  <a:pt x="524446" y="285534"/>
                </a:lnTo>
                <a:lnTo>
                  <a:pt x="483616" y="307390"/>
                </a:lnTo>
                <a:lnTo>
                  <a:pt x="464921" y="343687"/>
                </a:lnTo>
                <a:lnTo>
                  <a:pt x="462368" y="395439"/>
                </a:lnTo>
                <a:lnTo>
                  <a:pt x="462661" y="423951"/>
                </a:lnTo>
                <a:lnTo>
                  <a:pt x="471208" y="466559"/>
                </a:lnTo>
                <a:lnTo>
                  <a:pt x="509524" y="500837"/>
                </a:lnTo>
                <a:lnTo>
                  <a:pt x="541185" y="506869"/>
                </a:lnTo>
                <a:lnTo>
                  <a:pt x="558482" y="505218"/>
                </a:lnTo>
                <a:lnTo>
                  <a:pt x="600900" y="481622"/>
                </a:lnTo>
                <a:lnTo>
                  <a:pt x="619315" y="438950"/>
                </a:lnTo>
                <a:lnTo>
                  <a:pt x="620306" y="419455"/>
                </a:lnTo>
                <a:lnTo>
                  <a:pt x="620306" y="386511"/>
                </a:lnTo>
                <a:close/>
              </a:path>
              <a:path w="926464" h="507365" extrusionOk="0">
                <a:moveTo>
                  <a:pt x="633539" y="0"/>
                </a:moveTo>
                <a:lnTo>
                  <a:pt x="493458" y="0"/>
                </a:lnTo>
                <a:lnTo>
                  <a:pt x="493458" y="30480"/>
                </a:lnTo>
                <a:lnTo>
                  <a:pt x="493458" y="93980"/>
                </a:lnTo>
                <a:lnTo>
                  <a:pt x="493458" y="124460"/>
                </a:lnTo>
                <a:lnTo>
                  <a:pt x="493458" y="189230"/>
                </a:lnTo>
                <a:lnTo>
                  <a:pt x="493458" y="219710"/>
                </a:lnTo>
                <a:lnTo>
                  <a:pt x="633539" y="219710"/>
                </a:lnTo>
                <a:lnTo>
                  <a:pt x="633539" y="189230"/>
                </a:lnTo>
                <a:lnTo>
                  <a:pt x="526707" y="189230"/>
                </a:lnTo>
                <a:lnTo>
                  <a:pt x="526707" y="124460"/>
                </a:lnTo>
                <a:lnTo>
                  <a:pt x="617842" y="124460"/>
                </a:lnTo>
                <a:lnTo>
                  <a:pt x="617842" y="93980"/>
                </a:lnTo>
                <a:lnTo>
                  <a:pt x="526707" y="93980"/>
                </a:lnTo>
                <a:lnTo>
                  <a:pt x="526707" y="30480"/>
                </a:lnTo>
                <a:lnTo>
                  <a:pt x="633539" y="30480"/>
                </a:lnTo>
                <a:lnTo>
                  <a:pt x="633539" y="0"/>
                </a:lnTo>
                <a:close/>
              </a:path>
              <a:path w="926464" h="507365" extrusionOk="0">
                <a:moveTo>
                  <a:pt x="716343" y="285838"/>
                </a:moveTo>
                <a:lnTo>
                  <a:pt x="683107" y="285838"/>
                </a:lnTo>
                <a:lnTo>
                  <a:pt x="683107" y="505028"/>
                </a:lnTo>
                <a:lnTo>
                  <a:pt x="716343" y="505028"/>
                </a:lnTo>
                <a:lnTo>
                  <a:pt x="716343" y="285838"/>
                </a:lnTo>
                <a:close/>
              </a:path>
              <a:path w="926464" h="507365" extrusionOk="0">
                <a:moveTo>
                  <a:pt x="925982" y="442544"/>
                </a:moveTo>
                <a:lnTo>
                  <a:pt x="908126" y="397586"/>
                </a:lnTo>
                <a:lnTo>
                  <a:pt x="867194" y="381279"/>
                </a:lnTo>
                <a:lnTo>
                  <a:pt x="842264" y="377583"/>
                </a:lnTo>
                <a:lnTo>
                  <a:pt x="834910" y="376034"/>
                </a:lnTo>
                <a:lnTo>
                  <a:pt x="809320" y="355104"/>
                </a:lnTo>
                <a:lnTo>
                  <a:pt x="809320" y="347103"/>
                </a:lnTo>
                <a:lnTo>
                  <a:pt x="811936" y="333578"/>
                </a:lnTo>
                <a:lnTo>
                  <a:pt x="819632" y="322745"/>
                </a:lnTo>
                <a:lnTo>
                  <a:pt x="832167" y="315544"/>
                </a:lnTo>
                <a:lnTo>
                  <a:pt x="849337" y="312928"/>
                </a:lnTo>
                <a:lnTo>
                  <a:pt x="862685" y="313766"/>
                </a:lnTo>
                <a:lnTo>
                  <a:pt x="875042" y="316547"/>
                </a:lnTo>
                <a:lnTo>
                  <a:pt x="886472" y="321767"/>
                </a:lnTo>
                <a:lnTo>
                  <a:pt x="897051" y="329857"/>
                </a:lnTo>
                <a:lnTo>
                  <a:pt x="914234" y="312928"/>
                </a:lnTo>
                <a:lnTo>
                  <a:pt x="870458" y="285432"/>
                </a:lnTo>
                <a:lnTo>
                  <a:pt x="850252" y="283997"/>
                </a:lnTo>
                <a:lnTo>
                  <a:pt x="819594" y="288683"/>
                </a:lnTo>
                <a:lnTo>
                  <a:pt x="796544" y="301853"/>
                </a:lnTo>
                <a:lnTo>
                  <a:pt x="782040" y="322186"/>
                </a:lnTo>
                <a:lnTo>
                  <a:pt x="776998" y="348335"/>
                </a:lnTo>
                <a:lnTo>
                  <a:pt x="777976" y="360984"/>
                </a:lnTo>
                <a:lnTo>
                  <a:pt x="801014" y="396367"/>
                </a:lnTo>
                <a:lnTo>
                  <a:pt x="860412" y="411441"/>
                </a:lnTo>
                <a:lnTo>
                  <a:pt x="868845" y="412927"/>
                </a:lnTo>
                <a:lnTo>
                  <a:pt x="893051" y="433920"/>
                </a:lnTo>
                <a:lnTo>
                  <a:pt x="893051" y="443458"/>
                </a:lnTo>
                <a:lnTo>
                  <a:pt x="890003" y="457669"/>
                </a:lnTo>
                <a:lnTo>
                  <a:pt x="881164" y="468198"/>
                </a:lnTo>
                <a:lnTo>
                  <a:pt x="866940" y="474751"/>
                </a:lnTo>
                <a:lnTo>
                  <a:pt x="847801" y="477012"/>
                </a:lnTo>
                <a:lnTo>
                  <a:pt x="831811" y="475996"/>
                </a:lnTo>
                <a:lnTo>
                  <a:pt x="817359" y="472554"/>
                </a:lnTo>
                <a:lnTo>
                  <a:pt x="804113" y="466102"/>
                </a:lnTo>
                <a:lnTo>
                  <a:pt x="791768" y="456082"/>
                </a:lnTo>
                <a:lnTo>
                  <a:pt x="769607" y="477939"/>
                </a:lnTo>
                <a:lnTo>
                  <a:pt x="785926" y="491426"/>
                </a:lnTo>
                <a:lnTo>
                  <a:pt x="803884" y="500367"/>
                </a:lnTo>
                <a:lnTo>
                  <a:pt x="824103" y="505333"/>
                </a:lnTo>
                <a:lnTo>
                  <a:pt x="847178" y="506869"/>
                </a:lnTo>
                <a:lnTo>
                  <a:pt x="878840" y="502488"/>
                </a:lnTo>
                <a:lnTo>
                  <a:pt x="903782" y="489826"/>
                </a:lnTo>
                <a:lnTo>
                  <a:pt x="914133" y="477012"/>
                </a:lnTo>
                <a:lnTo>
                  <a:pt x="920127" y="469607"/>
                </a:lnTo>
                <a:lnTo>
                  <a:pt x="925982" y="442544"/>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 name="Google Shape;12;p25"/>
          <p:cNvPicPr preferRelativeResize="0"/>
          <p:nvPr/>
        </p:nvPicPr>
        <p:blipFill rotWithShape="1">
          <a:blip r:embed="rId7">
            <a:alphaModFix/>
          </a:blip>
          <a:srcRect/>
          <a:stretch/>
        </p:blipFill>
        <p:spPr>
          <a:xfrm>
            <a:off x="1576181" y="10076231"/>
            <a:ext cx="925846" cy="63788"/>
          </a:xfrm>
          <a:prstGeom prst="rect">
            <a:avLst/>
          </a:prstGeom>
          <a:noFill/>
          <a:ln>
            <a:noFill/>
          </a:ln>
        </p:spPr>
      </p:pic>
      <p:sp>
        <p:nvSpPr>
          <p:cNvPr id="13" name="Google Shape;13;p25"/>
          <p:cNvSpPr/>
          <p:nvPr/>
        </p:nvSpPr>
        <p:spPr>
          <a:xfrm>
            <a:off x="896416" y="9499834"/>
            <a:ext cx="577215" cy="678180"/>
          </a:xfrm>
          <a:custGeom>
            <a:avLst/>
            <a:gdLst/>
            <a:ahLst/>
            <a:cxnLst/>
            <a:rect l="l" t="t" r="r" b="b"/>
            <a:pathLst>
              <a:path w="577215" h="678179" extrusionOk="0">
                <a:moveTo>
                  <a:pt x="135216" y="203682"/>
                </a:moveTo>
                <a:lnTo>
                  <a:pt x="129908" y="177368"/>
                </a:lnTo>
                <a:lnTo>
                  <a:pt x="115417" y="155879"/>
                </a:lnTo>
                <a:lnTo>
                  <a:pt x="93929" y="141389"/>
                </a:lnTo>
                <a:lnTo>
                  <a:pt x="67614" y="136080"/>
                </a:lnTo>
                <a:lnTo>
                  <a:pt x="41300" y="141389"/>
                </a:lnTo>
                <a:lnTo>
                  <a:pt x="19799" y="155879"/>
                </a:lnTo>
                <a:lnTo>
                  <a:pt x="5308" y="177368"/>
                </a:lnTo>
                <a:lnTo>
                  <a:pt x="0" y="203682"/>
                </a:lnTo>
                <a:lnTo>
                  <a:pt x="5308" y="230009"/>
                </a:lnTo>
                <a:lnTo>
                  <a:pt x="19799" y="251498"/>
                </a:lnTo>
                <a:lnTo>
                  <a:pt x="41300" y="265988"/>
                </a:lnTo>
                <a:lnTo>
                  <a:pt x="67614" y="271297"/>
                </a:lnTo>
                <a:lnTo>
                  <a:pt x="93929" y="265988"/>
                </a:lnTo>
                <a:lnTo>
                  <a:pt x="115417" y="251498"/>
                </a:lnTo>
                <a:lnTo>
                  <a:pt x="129908" y="230009"/>
                </a:lnTo>
                <a:lnTo>
                  <a:pt x="135216" y="203682"/>
                </a:lnTo>
                <a:close/>
              </a:path>
              <a:path w="577215" h="678179" extrusionOk="0">
                <a:moveTo>
                  <a:pt x="190296" y="458685"/>
                </a:moveTo>
                <a:lnTo>
                  <a:pt x="186309" y="438950"/>
                </a:lnTo>
                <a:lnTo>
                  <a:pt x="175437" y="422821"/>
                </a:lnTo>
                <a:lnTo>
                  <a:pt x="159321" y="411962"/>
                </a:lnTo>
                <a:lnTo>
                  <a:pt x="139585" y="407974"/>
                </a:lnTo>
                <a:lnTo>
                  <a:pt x="119849" y="411962"/>
                </a:lnTo>
                <a:lnTo>
                  <a:pt x="103733" y="422821"/>
                </a:lnTo>
                <a:lnTo>
                  <a:pt x="92862" y="438950"/>
                </a:lnTo>
                <a:lnTo>
                  <a:pt x="88874" y="458685"/>
                </a:lnTo>
                <a:lnTo>
                  <a:pt x="92862" y="478421"/>
                </a:lnTo>
                <a:lnTo>
                  <a:pt x="103733" y="494538"/>
                </a:lnTo>
                <a:lnTo>
                  <a:pt x="119849" y="505409"/>
                </a:lnTo>
                <a:lnTo>
                  <a:pt x="139585" y="509397"/>
                </a:lnTo>
                <a:lnTo>
                  <a:pt x="159321" y="505409"/>
                </a:lnTo>
                <a:lnTo>
                  <a:pt x="175437" y="494538"/>
                </a:lnTo>
                <a:lnTo>
                  <a:pt x="186309" y="478421"/>
                </a:lnTo>
                <a:lnTo>
                  <a:pt x="190296" y="458685"/>
                </a:lnTo>
                <a:close/>
              </a:path>
              <a:path w="577215" h="678179" extrusionOk="0">
                <a:moveTo>
                  <a:pt x="223812" y="67614"/>
                </a:moveTo>
                <a:lnTo>
                  <a:pt x="218503" y="41300"/>
                </a:lnTo>
                <a:lnTo>
                  <a:pt x="204012" y="19812"/>
                </a:lnTo>
                <a:lnTo>
                  <a:pt x="182524" y="5321"/>
                </a:lnTo>
                <a:lnTo>
                  <a:pt x="156197" y="0"/>
                </a:lnTo>
                <a:lnTo>
                  <a:pt x="129882" y="5321"/>
                </a:lnTo>
                <a:lnTo>
                  <a:pt x="108394" y="19812"/>
                </a:lnTo>
                <a:lnTo>
                  <a:pt x="93903" y="41300"/>
                </a:lnTo>
                <a:lnTo>
                  <a:pt x="88595" y="67614"/>
                </a:lnTo>
                <a:lnTo>
                  <a:pt x="93903" y="93929"/>
                </a:lnTo>
                <a:lnTo>
                  <a:pt x="108394" y="115417"/>
                </a:lnTo>
                <a:lnTo>
                  <a:pt x="129882" y="129908"/>
                </a:lnTo>
                <a:lnTo>
                  <a:pt x="156197" y="135229"/>
                </a:lnTo>
                <a:lnTo>
                  <a:pt x="182524" y="129908"/>
                </a:lnTo>
                <a:lnTo>
                  <a:pt x="204012" y="115417"/>
                </a:lnTo>
                <a:lnTo>
                  <a:pt x="218503" y="93929"/>
                </a:lnTo>
                <a:lnTo>
                  <a:pt x="223812" y="67614"/>
                </a:lnTo>
                <a:close/>
              </a:path>
              <a:path w="577215" h="678179" extrusionOk="0">
                <a:moveTo>
                  <a:pt x="312407" y="203682"/>
                </a:moveTo>
                <a:lnTo>
                  <a:pt x="307098" y="177368"/>
                </a:lnTo>
                <a:lnTo>
                  <a:pt x="292608" y="155879"/>
                </a:lnTo>
                <a:lnTo>
                  <a:pt x="271106" y="141389"/>
                </a:lnTo>
                <a:lnTo>
                  <a:pt x="244792" y="136080"/>
                </a:lnTo>
                <a:lnTo>
                  <a:pt x="218478" y="141389"/>
                </a:lnTo>
                <a:lnTo>
                  <a:pt x="196989" y="155879"/>
                </a:lnTo>
                <a:lnTo>
                  <a:pt x="182499" y="177368"/>
                </a:lnTo>
                <a:lnTo>
                  <a:pt x="177190" y="203682"/>
                </a:lnTo>
                <a:lnTo>
                  <a:pt x="182499" y="230009"/>
                </a:lnTo>
                <a:lnTo>
                  <a:pt x="196989" y="251498"/>
                </a:lnTo>
                <a:lnTo>
                  <a:pt x="218478" y="265988"/>
                </a:lnTo>
                <a:lnTo>
                  <a:pt x="244792" y="271297"/>
                </a:lnTo>
                <a:lnTo>
                  <a:pt x="271106" y="265988"/>
                </a:lnTo>
                <a:lnTo>
                  <a:pt x="292608" y="251498"/>
                </a:lnTo>
                <a:lnTo>
                  <a:pt x="307098" y="230009"/>
                </a:lnTo>
                <a:lnTo>
                  <a:pt x="312407" y="203682"/>
                </a:lnTo>
                <a:close/>
              </a:path>
              <a:path w="577215" h="678179" extrusionOk="0">
                <a:moveTo>
                  <a:pt x="400113" y="610209"/>
                </a:moveTo>
                <a:lnTo>
                  <a:pt x="394804" y="583895"/>
                </a:lnTo>
                <a:lnTo>
                  <a:pt x="380314" y="562406"/>
                </a:lnTo>
                <a:lnTo>
                  <a:pt x="358825" y="547916"/>
                </a:lnTo>
                <a:lnTo>
                  <a:pt x="332511" y="542594"/>
                </a:lnTo>
                <a:lnTo>
                  <a:pt x="306197" y="547916"/>
                </a:lnTo>
                <a:lnTo>
                  <a:pt x="284695" y="562406"/>
                </a:lnTo>
                <a:lnTo>
                  <a:pt x="270217" y="583895"/>
                </a:lnTo>
                <a:lnTo>
                  <a:pt x="264896" y="610209"/>
                </a:lnTo>
                <a:lnTo>
                  <a:pt x="270217" y="636524"/>
                </a:lnTo>
                <a:lnTo>
                  <a:pt x="284695" y="658012"/>
                </a:lnTo>
                <a:lnTo>
                  <a:pt x="306197" y="672503"/>
                </a:lnTo>
                <a:lnTo>
                  <a:pt x="332511" y="677824"/>
                </a:lnTo>
                <a:lnTo>
                  <a:pt x="358825" y="672503"/>
                </a:lnTo>
                <a:lnTo>
                  <a:pt x="380314" y="658012"/>
                </a:lnTo>
                <a:lnTo>
                  <a:pt x="394804" y="636524"/>
                </a:lnTo>
                <a:lnTo>
                  <a:pt x="400113" y="610209"/>
                </a:lnTo>
                <a:close/>
              </a:path>
              <a:path w="577215" h="678179" extrusionOk="0">
                <a:moveTo>
                  <a:pt x="401002" y="338747"/>
                </a:moveTo>
                <a:lnTo>
                  <a:pt x="395681" y="312432"/>
                </a:lnTo>
                <a:lnTo>
                  <a:pt x="381203" y="290944"/>
                </a:lnTo>
                <a:lnTo>
                  <a:pt x="359702" y="276453"/>
                </a:lnTo>
                <a:lnTo>
                  <a:pt x="333387" y="271145"/>
                </a:lnTo>
                <a:lnTo>
                  <a:pt x="307073" y="276453"/>
                </a:lnTo>
                <a:lnTo>
                  <a:pt x="285584" y="290944"/>
                </a:lnTo>
                <a:lnTo>
                  <a:pt x="271094" y="312432"/>
                </a:lnTo>
                <a:lnTo>
                  <a:pt x="265772" y="338747"/>
                </a:lnTo>
                <a:lnTo>
                  <a:pt x="271094" y="365061"/>
                </a:lnTo>
                <a:lnTo>
                  <a:pt x="285584" y="386562"/>
                </a:lnTo>
                <a:lnTo>
                  <a:pt x="307073" y="401053"/>
                </a:lnTo>
                <a:lnTo>
                  <a:pt x="333387" y="406361"/>
                </a:lnTo>
                <a:lnTo>
                  <a:pt x="359702" y="401053"/>
                </a:lnTo>
                <a:lnTo>
                  <a:pt x="381203" y="386562"/>
                </a:lnTo>
                <a:lnTo>
                  <a:pt x="395681" y="365061"/>
                </a:lnTo>
                <a:lnTo>
                  <a:pt x="401002" y="338747"/>
                </a:lnTo>
                <a:close/>
              </a:path>
              <a:path w="577215" h="678179" extrusionOk="0">
                <a:moveTo>
                  <a:pt x="401002" y="67614"/>
                </a:moveTo>
                <a:lnTo>
                  <a:pt x="395681" y="41300"/>
                </a:lnTo>
                <a:lnTo>
                  <a:pt x="381203" y="19812"/>
                </a:lnTo>
                <a:lnTo>
                  <a:pt x="359702" y="5321"/>
                </a:lnTo>
                <a:lnTo>
                  <a:pt x="333387" y="0"/>
                </a:lnTo>
                <a:lnTo>
                  <a:pt x="307073" y="5321"/>
                </a:lnTo>
                <a:lnTo>
                  <a:pt x="285584" y="19812"/>
                </a:lnTo>
                <a:lnTo>
                  <a:pt x="271094" y="41300"/>
                </a:lnTo>
                <a:lnTo>
                  <a:pt x="265772" y="67614"/>
                </a:lnTo>
                <a:lnTo>
                  <a:pt x="271094" y="93929"/>
                </a:lnTo>
                <a:lnTo>
                  <a:pt x="285584" y="115417"/>
                </a:lnTo>
                <a:lnTo>
                  <a:pt x="307073" y="129908"/>
                </a:lnTo>
                <a:lnTo>
                  <a:pt x="333387" y="135229"/>
                </a:lnTo>
                <a:lnTo>
                  <a:pt x="359702" y="129908"/>
                </a:lnTo>
                <a:lnTo>
                  <a:pt x="381203" y="115417"/>
                </a:lnTo>
                <a:lnTo>
                  <a:pt x="395681" y="93929"/>
                </a:lnTo>
                <a:lnTo>
                  <a:pt x="401002" y="67614"/>
                </a:lnTo>
                <a:close/>
              </a:path>
              <a:path w="577215" h="678179" extrusionOk="0">
                <a:moveTo>
                  <a:pt x="488226" y="475424"/>
                </a:moveTo>
                <a:lnTo>
                  <a:pt x="482904" y="449110"/>
                </a:lnTo>
                <a:lnTo>
                  <a:pt x="468414" y="427621"/>
                </a:lnTo>
                <a:lnTo>
                  <a:pt x="446925" y="413131"/>
                </a:lnTo>
                <a:lnTo>
                  <a:pt x="420611" y="407809"/>
                </a:lnTo>
                <a:lnTo>
                  <a:pt x="394296" y="413131"/>
                </a:lnTo>
                <a:lnTo>
                  <a:pt x="372808" y="427621"/>
                </a:lnTo>
                <a:lnTo>
                  <a:pt x="358317" y="449110"/>
                </a:lnTo>
                <a:lnTo>
                  <a:pt x="352996" y="475424"/>
                </a:lnTo>
                <a:lnTo>
                  <a:pt x="358317" y="501738"/>
                </a:lnTo>
                <a:lnTo>
                  <a:pt x="372808" y="523227"/>
                </a:lnTo>
                <a:lnTo>
                  <a:pt x="394296" y="537718"/>
                </a:lnTo>
                <a:lnTo>
                  <a:pt x="420611" y="543039"/>
                </a:lnTo>
                <a:lnTo>
                  <a:pt x="446925" y="537718"/>
                </a:lnTo>
                <a:lnTo>
                  <a:pt x="468414" y="523227"/>
                </a:lnTo>
                <a:lnTo>
                  <a:pt x="482904" y="501738"/>
                </a:lnTo>
                <a:lnTo>
                  <a:pt x="488226" y="475424"/>
                </a:lnTo>
                <a:close/>
              </a:path>
              <a:path w="577215" h="678179" extrusionOk="0">
                <a:moveTo>
                  <a:pt x="576973" y="573481"/>
                </a:moveTo>
                <a:lnTo>
                  <a:pt x="572985" y="553745"/>
                </a:lnTo>
                <a:lnTo>
                  <a:pt x="562127" y="537629"/>
                </a:lnTo>
                <a:lnTo>
                  <a:pt x="545998" y="526757"/>
                </a:lnTo>
                <a:lnTo>
                  <a:pt x="526262" y="522770"/>
                </a:lnTo>
                <a:lnTo>
                  <a:pt x="506526" y="526757"/>
                </a:lnTo>
                <a:lnTo>
                  <a:pt x="490410" y="537629"/>
                </a:lnTo>
                <a:lnTo>
                  <a:pt x="479539" y="553745"/>
                </a:lnTo>
                <a:lnTo>
                  <a:pt x="475551" y="573481"/>
                </a:lnTo>
                <a:lnTo>
                  <a:pt x="479539" y="593217"/>
                </a:lnTo>
                <a:lnTo>
                  <a:pt x="490410" y="609333"/>
                </a:lnTo>
                <a:lnTo>
                  <a:pt x="506526" y="620204"/>
                </a:lnTo>
                <a:lnTo>
                  <a:pt x="526262" y="624192"/>
                </a:lnTo>
                <a:lnTo>
                  <a:pt x="545998" y="620204"/>
                </a:lnTo>
                <a:lnTo>
                  <a:pt x="562127" y="609333"/>
                </a:lnTo>
                <a:lnTo>
                  <a:pt x="572985" y="593217"/>
                </a:lnTo>
                <a:lnTo>
                  <a:pt x="576973" y="573481"/>
                </a:lnTo>
                <a:close/>
              </a:path>
            </a:pathLst>
          </a:custGeom>
          <a:solidFill>
            <a:srgbClr val="00773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25"/>
          <p:cNvSpPr txBox="1">
            <a:spLocks noGrp="1"/>
          </p:cNvSpPr>
          <p:nvPr>
            <p:ph type="title"/>
          </p:nvPr>
        </p:nvSpPr>
        <p:spPr>
          <a:xfrm>
            <a:off x="903926" y="1311962"/>
            <a:ext cx="7860030" cy="83502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5300" b="1" i="0" u="none" strike="noStrike" cap="none">
                <a:solidFill>
                  <a:srgbClr val="393939"/>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25"/>
          <p:cNvSpPr txBox="1">
            <a:spLocks noGrp="1"/>
          </p:cNvSpPr>
          <p:nvPr>
            <p:ph type="body" idx="1"/>
          </p:nvPr>
        </p:nvSpPr>
        <p:spPr>
          <a:xfrm>
            <a:off x="4029060" y="3101256"/>
            <a:ext cx="15328265" cy="474281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6" name="Google Shape;16;p25"/>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5"/>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7.png"/><Relationship Id="rId5" Type="http://schemas.openxmlformats.org/officeDocument/2006/relationships/image" Target="../media/image19.png"/><Relationship Id="rId15" Type="http://schemas.openxmlformats.org/officeDocument/2006/relationships/image" Target="../media/image17.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21.png"/><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20.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package" Target="../embeddings/Foglio_di_lavoro_di_Microsoft_Office_Excel1.xlsx"/><Relationship Id="rId5" Type="http://schemas.openxmlformats.org/officeDocument/2006/relationships/image" Target="../media/image25.png"/><Relationship Id="rId10" Type="http://schemas.openxmlformats.org/officeDocument/2006/relationships/image" Target="../media/image38.png"/><Relationship Id="rId4" Type="http://schemas.openxmlformats.org/officeDocument/2006/relationships/image" Target="../media/image8.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package" Target="../embeddings/Foglio_di_lavoro_di_Microsoft_Office_Excel2.xlsx"/><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chart" Target="../charts/chart1.xml"/><Relationship Id="rId5" Type="http://schemas.openxmlformats.org/officeDocument/2006/relationships/package" Target="../embeddings/Foglio_di_lavoro_di_Microsoft_Office_Excel3.xlsx"/><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chart" Target="../charts/chart2.xml"/><Relationship Id="rId4" Type="http://schemas.openxmlformats.org/officeDocument/2006/relationships/image" Target="../media/image40.png"/><Relationship Id="rId9" Type="http://schemas.openxmlformats.org/officeDocument/2006/relationships/image" Target="../media/image45.emf"/></Relationships>
</file>

<file path=ppt/slides/_rels/slide17.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chart" Target="../charts/chart3.xml"/></Relationships>
</file>

<file path=ppt/slides/_rels/slide1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lifemagis.eu/"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4.png"/><Relationship Id="rId5" Type="http://schemas.openxmlformats.org/officeDocument/2006/relationships/package" Target="../embeddings/Foglio_di_lavoro_di_Microsoft_Office_Excel8.xlsx"/><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sp>
        <p:nvSpPr>
          <p:cNvPr id="51" name="Google Shape;51;p1"/>
          <p:cNvSpPr/>
          <p:nvPr/>
        </p:nvSpPr>
        <p:spPr>
          <a:xfrm>
            <a:off x="2295435" y="1696478"/>
            <a:ext cx="1849755" cy="445134"/>
          </a:xfrm>
          <a:custGeom>
            <a:avLst/>
            <a:gdLst/>
            <a:ahLst/>
            <a:cxnLst/>
            <a:rect l="l" t="t" r="r" b="b"/>
            <a:pathLst>
              <a:path w="1849754" h="445135" extrusionOk="0">
                <a:moveTo>
                  <a:pt x="66395" y="3696"/>
                </a:moveTo>
                <a:lnTo>
                  <a:pt x="0" y="3696"/>
                </a:lnTo>
                <a:lnTo>
                  <a:pt x="0" y="441389"/>
                </a:lnTo>
                <a:lnTo>
                  <a:pt x="66395" y="441389"/>
                </a:lnTo>
                <a:lnTo>
                  <a:pt x="66395" y="148770"/>
                </a:lnTo>
                <a:lnTo>
                  <a:pt x="134509" y="148770"/>
                </a:lnTo>
                <a:lnTo>
                  <a:pt x="66395" y="3696"/>
                </a:lnTo>
                <a:close/>
              </a:path>
              <a:path w="1849754" h="445135" extrusionOk="0">
                <a:moveTo>
                  <a:pt x="386061" y="148770"/>
                </a:moveTo>
                <a:lnTo>
                  <a:pt x="319665" y="148770"/>
                </a:lnTo>
                <a:lnTo>
                  <a:pt x="319665" y="441389"/>
                </a:lnTo>
                <a:lnTo>
                  <a:pt x="386061" y="441389"/>
                </a:lnTo>
                <a:lnTo>
                  <a:pt x="386061" y="148770"/>
                </a:lnTo>
                <a:close/>
              </a:path>
              <a:path w="1849754" h="445135" extrusionOk="0">
                <a:moveTo>
                  <a:pt x="134509" y="148770"/>
                </a:moveTo>
                <a:lnTo>
                  <a:pt x="66395" y="148770"/>
                </a:lnTo>
                <a:lnTo>
                  <a:pt x="169670" y="362083"/>
                </a:lnTo>
                <a:lnTo>
                  <a:pt x="218851" y="362083"/>
                </a:lnTo>
                <a:lnTo>
                  <a:pt x="259524" y="276023"/>
                </a:lnTo>
                <a:lnTo>
                  <a:pt x="194255" y="276023"/>
                </a:lnTo>
                <a:lnTo>
                  <a:pt x="134509" y="148770"/>
                </a:lnTo>
                <a:close/>
              </a:path>
              <a:path w="1849754" h="445135" extrusionOk="0">
                <a:moveTo>
                  <a:pt x="386061" y="3696"/>
                </a:moveTo>
                <a:lnTo>
                  <a:pt x="319665" y="3696"/>
                </a:lnTo>
                <a:lnTo>
                  <a:pt x="194255" y="276023"/>
                </a:lnTo>
                <a:lnTo>
                  <a:pt x="259524" y="276023"/>
                </a:lnTo>
                <a:lnTo>
                  <a:pt x="319665" y="148770"/>
                </a:lnTo>
                <a:lnTo>
                  <a:pt x="386061" y="148770"/>
                </a:lnTo>
                <a:lnTo>
                  <a:pt x="386061" y="3696"/>
                </a:lnTo>
                <a:close/>
              </a:path>
              <a:path w="1849754" h="445135" extrusionOk="0">
                <a:moveTo>
                  <a:pt x="692198" y="3696"/>
                </a:moveTo>
                <a:lnTo>
                  <a:pt x="638713" y="3696"/>
                </a:lnTo>
                <a:lnTo>
                  <a:pt x="478268" y="441389"/>
                </a:lnTo>
                <a:lnTo>
                  <a:pt x="548957" y="441389"/>
                </a:lnTo>
                <a:lnTo>
                  <a:pt x="579081" y="353486"/>
                </a:lnTo>
                <a:lnTo>
                  <a:pt x="820421" y="353486"/>
                </a:lnTo>
                <a:lnTo>
                  <a:pt x="799686" y="296922"/>
                </a:lnTo>
                <a:lnTo>
                  <a:pt x="598756" y="296922"/>
                </a:lnTo>
                <a:lnTo>
                  <a:pt x="666995" y="102667"/>
                </a:lnTo>
                <a:lnTo>
                  <a:pt x="728478" y="102667"/>
                </a:lnTo>
                <a:lnTo>
                  <a:pt x="692198" y="3696"/>
                </a:lnTo>
                <a:close/>
              </a:path>
              <a:path w="1849754" h="445135" extrusionOk="0">
                <a:moveTo>
                  <a:pt x="820421" y="353486"/>
                </a:moveTo>
                <a:lnTo>
                  <a:pt x="751830" y="353486"/>
                </a:lnTo>
                <a:lnTo>
                  <a:pt x="781955" y="441389"/>
                </a:lnTo>
                <a:lnTo>
                  <a:pt x="852644" y="441389"/>
                </a:lnTo>
                <a:lnTo>
                  <a:pt x="820421" y="353486"/>
                </a:lnTo>
                <a:close/>
              </a:path>
              <a:path w="1849754" h="445135" extrusionOk="0">
                <a:moveTo>
                  <a:pt x="728478" y="102667"/>
                </a:moveTo>
                <a:lnTo>
                  <a:pt x="666995" y="102667"/>
                </a:lnTo>
                <a:lnTo>
                  <a:pt x="733380" y="296922"/>
                </a:lnTo>
                <a:lnTo>
                  <a:pt x="799686" y="296922"/>
                </a:lnTo>
                <a:lnTo>
                  <a:pt x="728478" y="102667"/>
                </a:lnTo>
                <a:close/>
              </a:path>
              <a:path w="1849754" h="445135" extrusionOk="0">
                <a:moveTo>
                  <a:pt x="1080721" y="0"/>
                </a:moveTo>
                <a:lnTo>
                  <a:pt x="1017017" y="12063"/>
                </a:lnTo>
                <a:lnTo>
                  <a:pt x="965761" y="46721"/>
                </a:lnTo>
                <a:lnTo>
                  <a:pt x="940982" y="80504"/>
                </a:lnTo>
                <a:lnTo>
                  <a:pt x="928418" y="119186"/>
                </a:lnTo>
                <a:lnTo>
                  <a:pt x="923920" y="165589"/>
                </a:lnTo>
                <a:lnTo>
                  <a:pt x="923343" y="222537"/>
                </a:lnTo>
                <a:lnTo>
                  <a:pt x="923920" y="279490"/>
                </a:lnTo>
                <a:lnTo>
                  <a:pt x="928418" y="325894"/>
                </a:lnTo>
                <a:lnTo>
                  <a:pt x="940982" y="364576"/>
                </a:lnTo>
                <a:lnTo>
                  <a:pt x="965761" y="398364"/>
                </a:lnTo>
                <a:lnTo>
                  <a:pt x="1017476" y="433012"/>
                </a:lnTo>
                <a:lnTo>
                  <a:pt x="1080721" y="445075"/>
                </a:lnTo>
                <a:lnTo>
                  <a:pt x="1115259" y="441781"/>
                </a:lnTo>
                <a:lnTo>
                  <a:pt x="1146802" y="432091"/>
                </a:lnTo>
                <a:lnTo>
                  <a:pt x="1175118" y="416291"/>
                </a:lnTo>
                <a:lnTo>
                  <a:pt x="1199973" y="394668"/>
                </a:lnTo>
                <a:lnTo>
                  <a:pt x="1206867" y="385443"/>
                </a:lnTo>
                <a:lnTo>
                  <a:pt x="1080721" y="385443"/>
                </a:lnTo>
                <a:lnTo>
                  <a:pt x="1061807" y="383648"/>
                </a:lnTo>
                <a:lnTo>
                  <a:pt x="1015550" y="359015"/>
                </a:lnTo>
                <a:lnTo>
                  <a:pt x="994575" y="314983"/>
                </a:lnTo>
                <a:lnTo>
                  <a:pt x="989739" y="222537"/>
                </a:lnTo>
                <a:lnTo>
                  <a:pt x="990746" y="167510"/>
                </a:lnTo>
                <a:lnTo>
                  <a:pt x="1002439" y="105399"/>
                </a:lnTo>
                <a:lnTo>
                  <a:pt x="1028591" y="75450"/>
                </a:lnTo>
                <a:lnTo>
                  <a:pt x="1080721" y="59631"/>
                </a:lnTo>
                <a:lnTo>
                  <a:pt x="1211052" y="59631"/>
                </a:lnTo>
                <a:lnTo>
                  <a:pt x="1212895" y="57788"/>
                </a:lnTo>
                <a:lnTo>
                  <a:pt x="1184027" y="32163"/>
                </a:lnTo>
                <a:lnTo>
                  <a:pt x="1154413" y="14142"/>
                </a:lnTo>
                <a:lnTo>
                  <a:pt x="1120996" y="3497"/>
                </a:lnTo>
                <a:lnTo>
                  <a:pt x="1080721" y="0"/>
                </a:lnTo>
                <a:close/>
              </a:path>
              <a:path w="1849754" h="445135" extrusionOk="0">
                <a:moveTo>
                  <a:pt x="1238705" y="204705"/>
                </a:moveTo>
                <a:lnTo>
                  <a:pt x="1080721" y="204705"/>
                </a:lnTo>
                <a:lnTo>
                  <a:pt x="1080721" y="261269"/>
                </a:lnTo>
                <a:lnTo>
                  <a:pt x="1172309" y="261269"/>
                </a:lnTo>
                <a:lnTo>
                  <a:pt x="1172309" y="285237"/>
                </a:lnTo>
                <a:lnTo>
                  <a:pt x="1167548" y="323433"/>
                </a:lnTo>
                <a:lnTo>
                  <a:pt x="1136652" y="367813"/>
                </a:lnTo>
                <a:lnTo>
                  <a:pt x="1101438" y="383408"/>
                </a:lnTo>
                <a:lnTo>
                  <a:pt x="1080721" y="385443"/>
                </a:lnTo>
                <a:lnTo>
                  <a:pt x="1206867" y="385443"/>
                </a:lnTo>
                <a:lnTo>
                  <a:pt x="1218217" y="370254"/>
                </a:lnTo>
                <a:lnTo>
                  <a:pt x="1230177" y="342264"/>
                </a:lnTo>
                <a:lnTo>
                  <a:pt x="1236717" y="309433"/>
                </a:lnTo>
                <a:lnTo>
                  <a:pt x="1238705" y="270494"/>
                </a:lnTo>
                <a:lnTo>
                  <a:pt x="1238705" y="204705"/>
                </a:lnTo>
                <a:close/>
              </a:path>
              <a:path w="1849754" h="445135" extrusionOk="0">
                <a:moveTo>
                  <a:pt x="1211052" y="59631"/>
                </a:moveTo>
                <a:lnTo>
                  <a:pt x="1080721" y="59631"/>
                </a:lnTo>
                <a:lnTo>
                  <a:pt x="1107066" y="62465"/>
                </a:lnTo>
                <a:lnTo>
                  <a:pt x="1128747" y="70775"/>
                </a:lnTo>
                <a:lnTo>
                  <a:pt x="1148238" y="84271"/>
                </a:lnTo>
                <a:lnTo>
                  <a:pt x="1168016" y="102667"/>
                </a:lnTo>
                <a:lnTo>
                  <a:pt x="1211052" y="59631"/>
                </a:lnTo>
                <a:close/>
              </a:path>
              <a:path w="1849754" h="445135" extrusionOk="0">
                <a:moveTo>
                  <a:pt x="1430500" y="3696"/>
                </a:moveTo>
                <a:lnTo>
                  <a:pt x="1364105" y="3696"/>
                </a:lnTo>
                <a:lnTo>
                  <a:pt x="1364105" y="441389"/>
                </a:lnTo>
                <a:lnTo>
                  <a:pt x="1430500" y="441389"/>
                </a:lnTo>
                <a:lnTo>
                  <a:pt x="1430500" y="3696"/>
                </a:lnTo>
                <a:close/>
              </a:path>
              <a:path w="1849754" h="445135" extrusionOk="0">
                <a:moveTo>
                  <a:pt x="1581114" y="343643"/>
                </a:moveTo>
                <a:lnTo>
                  <a:pt x="1536853" y="387297"/>
                </a:lnTo>
                <a:lnTo>
                  <a:pt x="1569443" y="414219"/>
                </a:lnTo>
                <a:lnTo>
                  <a:pt x="1605320" y="432092"/>
                </a:lnTo>
                <a:lnTo>
                  <a:pt x="1645692" y="442012"/>
                </a:lnTo>
                <a:lnTo>
                  <a:pt x="1691770" y="445075"/>
                </a:lnTo>
                <a:lnTo>
                  <a:pt x="1743306" y="439444"/>
                </a:lnTo>
                <a:lnTo>
                  <a:pt x="1786730" y="423044"/>
                </a:lnTo>
                <a:lnTo>
                  <a:pt x="1820121" y="396611"/>
                </a:lnTo>
                <a:lnTo>
                  <a:pt x="1826824" y="385443"/>
                </a:lnTo>
                <a:lnTo>
                  <a:pt x="1692995" y="385443"/>
                </a:lnTo>
                <a:lnTo>
                  <a:pt x="1661075" y="383407"/>
                </a:lnTo>
                <a:lnTo>
                  <a:pt x="1632209" y="376531"/>
                </a:lnTo>
                <a:lnTo>
                  <a:pt x="1605766" y="363661"/>
                </a:lnTo>
                <a:lnTo>
                  <a:pt x="1581114" y="343643"/>
                </a:lnTo>
                <a:close/>
              </a:path>
              <a:path w="1849754" h="445135" extrusionOk="0">
                <a:moveTo>
                  <a:pt x="1697916" y="0"/>
                </a:moveTo>
                <a:lnTo>
                  <a:pt x="1647759" y="6044"/>
                </a:lnTo>
                <a:lnTo>
                  <a:pt x="1607107" y="23274"/>
                </a:lnTo>
                <a:lnTo>
                  <a:pt x="1576902" y="50329"/>
                </a:lnTo>
                <a:lnTo>
                  <a:pt x="1558088" y="85853"/>
                </a:lnTo>
                <a:lnTo>
                  <a:pt x="1551607" y="128488"/>
                </a:lnTo>
                <a:lnTo>
                  <a:pt x="1553576" y="153739"/>
                </a:lnTo>
                <a:lnTo>
                  <a:pt x="1569502" y="195482"/>
                </a:lnTo>
                <a:lnTo>
                  <a:pt x="1599562" y="224394"/>
                </a:lnTo>
                <a:lnTo>
                  <a:pt x="1641227" y="242089"/>
                </a:lnTo>
                <a:lnTo>
                  <a:pt x="1718198" y="254505"/>
                </a:lnTo>
                <a:lnTo>
                  <a:pt x="1735028" y="257477"/>
                </a:lnTo>
                <a:lnTo>
                  <a:pt x="1773764" y="281790"/>
                </a:lnTo>
                <a:lnTo>
                  <a:pt x="1783359" y="318440"/>
                </a:lnTo>
                <a:lnTo>
                  <a:pt x="1777279" y="346804"/>
                </a:lnTo>
                <a:lnTo>
                  <a:pt x="1759616" y="367848"/>
                </a:lnTo>
                <a:lnTo>
                  <a:pt x="1731233" y="380939"/>
                </a:lnTo>
                <a:lnTo>
                  <a:pt x="1692995" y="385443"/>
                </a:lnTo>
                <a:lnTo>
                  <a:pt x="1826824" y="385443"/>
                </a:lnTo>
                <a:lnTo>
                  <a:pt x="1841563" y="360883"/>
                </a:lnTo>
                <a:lnTo>
                  <a:pt x="1849137" y="316597"/>
                </a:lnTo>
                <a:lnTo>
                  <a:pt x="1846938" y="289693"/>
                </a:lnTo>
                <a:lnTo>
                  <a:pt x="1829170" y="244409"/>
                </a:lnTo>
                <a:lnTo>
                  <a:pt x="1798631" y="215614"/>
                </a:lnTo>
                <a:lnTo>
                  <a:pt x="1759020" y="199610"/>
                </a:lnTo>
                <a:lnTo>
                  <a:pt x="1681927" y="186884"/>
                </a:lnTo>
                <a:lnTo>
                  <a:pt x="1667243" y="183799"/>
                </a:lnTo>
                <a:lnTo>
                  <a:pt x="1632746" y="166591"/>
                </a:lnTo>
                <a:lnTo>
                  <a:pt x="1616149" y="126027"/>
                </a:lnTo>
                <a:lnTo>
                  <a:pt x="1621375" y="99025"/>
                </a:lnTo>
                <a:lnTo>
                  <a:pt x="1636744" y="77383"/>
                </a:lnTo>
                <a:lnTo>
                  <a:pt x="1661794" y="63004"/>
                </a:lnTo>
                <a:lnTo>
                  <a:pt x="1696063" y="57788"/>
                </a:lnTo>
                <a:lnTo>
                  <a:pt x="1825658" y="57788"/>
                </a:lnTo>
                <a:lnTo>
                  <a:pt x="1833766" y="49799"/>
                </a:lnTo>
                <a:lnTo>
                  <a:pt x="1804846" y="27233"/>
                </a:lnTo>
                <a:lnTo>
                  <a:pt x="1773447" y="11757"/>
                </a:lnTo>
                <a:lnTo>
                  <a:pt x="1738245" y="2852"/>
                </a:lnTo>
                <a:lnTo>
                  <a:pt x="1697916" y="0"/>
                </a:lnTo>
                <a:close/>
              </a:path>
              <a:path w="1849754" h="445135" extrusionOk="0">
                <a:moveTo>
                  <a:pt x="1825658" y="57788"/>
                </a:moveTo>
                <a:lnTo>
                  <a:pt x="1696063" y="57788"/>
                </a:lnTo>
                <a:lnTo>
                  <a:pt x="1722710" y="59440"/>
                </a:lnTo>
                <a:lnTo>
                  <a:pt x="1747397" y="65011"/>
                </a:lnTo>
                <a:lnTo>
                  <a:pt x="1770237" y="75423"/>
                </a:lnTo>
                <a:lnTo>
                  <a:pt x="1791348" y="91599"/>
                </a:lnTo>
                <a:lnTo>
                  <a:pt x="1825658" y="57788"/>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1"/>
          <p:cNvSpPr/>
          <p:nvPr/>
        </p:nvSpPr>
        <p:spPr>
          <a:xfrm>
            <a:off x="2295436" y="1129963"/>
            <a:ext cx="277495" cy="438150"/>
          </a:xfrm>
          <a:custGeom>
            <a:avLst/>
            <a:gdLst/>
            <a:ahLst/>
            <a:cxnLst/>
            <a:rect l="l" t="t" r="r" b="b"/>
            <a:pathLst>
              <a:path w="277494" h="438150" extrusionOk="0">
                <a:moveTo>
                  <a:pt x="277241" y="378460"/>
                </a:moveTo>
                <a:lnTo>
                  <a:pt x="66395" y="378460"/>
                </a:lnTo>
                <a:lnTo>
                  <a:pt x="66395" y="0"/>
                </a:lnTo>
                <a:lnTo>
                  <a:pt x="0" y="0"/>
                </a:lnTo>
                <a:lnTo>
                  <a:pt x="0" y="378460"/>
                </a:lnTo>
                <a:lnTo>
                  <a:pt x="0" y="438150"/>
                </a:lnTo>
                <a:lnTo>
                  <a:pt x="277241" y="438150"/>
                </a:lnTo>
                <a:lnTo>
                  <a:pt x="277241" y="37846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
          <p:cNvSpPr/>
          <p:nvPr/>
        </p:nvSpPr>
        <p:spPr>
          <a:xfrm>
            <a:off x="2679029" y="1130410"/>
            <a:ext cx="66675" cy="438150"/>
          </a:xfrm>
          <a:custGeom>
            <a:avLst/>
            <a:gdLst/>
            <a:ahLst/>
            <a:cxnLst/>
            <a:rect l="l" t="t" r="r" b="b"/>
            <a:pathLst>
              <a:path w="66675" h="438150" extrusionOk="0">
                <a:moveTo>
                  <a:pt x="66395" y="0"/>
                </a:moveTo>
                <a:lnTo>
                  <a:pt x="0" y="0"/>
                </a:lnTo>
                <a:lnTo>
                  <a:pt x="0" y="437693"/>
                </a:lnTo>
                <a:lnTo>
                  <a:pt x="66395" y="437693"/>
                </a:lnTo>
                <a:lnTo>
                  <a:pt x="66395" y="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
          <p:cNvSpPr/>
          <p:nvPr/>
        </p:nvSpPr>
        <p:spPr>
          <a:xfrm>
            <a:off x="2890494" y="1129963"/>
            <a:ext cx="280035" cy="438150"/>
          </a:xfrm>
          <a:custGeom>
            <a:avLst/>
            <a:gdLst/>
            <a:ahLst/>
            <a:cxnLst/>
            <a:rect l="l" t="t" r="r" b="b"/>
            <a:pathLst>
              <a:path w="280035" h="438150" extrusionOk="0">
                <a:moveTo>
                  <a:pt x="279704" y="0"/>
                </a:moveTo>
                <a:lnTo>
                  <a:pt x="0" y="0"/>
                </a:lnTo>
                <a:lnTo>
                  <a:pt x="0" y="59690"/>
                </a:lnTo>
                <a:lnTo>
                  <a:pt x="0" y="193040"/>
                </a:lnTo>
                <a:lnTo>
                  <a:pt x="0" y="252730"/>
                </a:lnTo>
                <a:lnTo>
                  <a:pt x="0" y="438150"/>
                </a:lnTo>
                <a:lnTo>
                  <a:pt x="66395" y="438150"/>
                </a:lnTo>
                <a:lnTo>
                  <a:pt x="66395" y="252730"/>
                </a:lnTo>
                <a:lnTo>
                  <a:pt x="248361" y="252730"/>
                </a:lnTo>
                <a:lnTo>
                  <a:pt x="248361" y="193040"/>
                </a:lnTo>
                <a:lnTo>
                  <a:pt x="66395" y="193040"/>
                </a:lnTo>
                <a:lnTo>
                  <a:pt x="66395" y="59690"/>
                </a:lnTo>
                <a:lnTo>
                  <a:pt x="279704" y="59690"/>
                </a:lnTo>
                <a:lnTo>
                  <a:pt x="279704" y="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1"/>
          <p:cNvSpPr/>
          <p:nvPr/>
        </p:nvSpPr>
        <p:spPr>
          <a:xfrm>
            <a:off x="3280841" y="1129963"/>
            <a:ext cx="280035" cy="438150"/>
          </a:xfrm>
          <a:custGeom>
            <a:avLst/>
            <a:gdLst/>
            <a:ahLst/>
            <a:cxnLst/>
            <a:rect l="l" t="t" r="r" b="b"/>
            <a:pathLst>
              <a:path w="280035" h="438150" extrusionOk="0">
                <a:moveTo>
                  <a:pt x="279717" y="0"/>
                </a:moveTo>
                <a:lnTo>
                  <a:pt x="0" y="0"/>
                </a:lnTo>
                <a:lnTo>
                  <a:pt x="0" y="59690"/>
                </a:lnTo>
                <a:lnTo>
                  <a:pt x="0" y="187960"/>
                </a:lnTo>
                <a:lnTo>
                  <a:pt x="0" y="246380"/>
                </a:lnTo>
                <a:lnTo>
                  <a:pt x="0" y="378460"/>
                </a:lnTo>
                <a:lnTo>
                  <a:pt x="0" y="438150"/>
                </a:lnTo>
                <a:lnTo>
                  <a:pt x="279717" y="438150"/>
                </a:lnTo>
                <a:lnTo>
                  <a:pt x="279717" y="378460"/>
                </a:lnTo>
                <a:lnTo>
                  <a:pt x="66395" y="378460"/>
                </a:lnTo>
                <a:lnTo>
                  <a:pt x="66395" y="246380"/>
                </a:lnTo>
                <a:lnTo>
                  <a:pt x="248361" y="246380"/>
                </a:lnTo>
                <a:lnTo>
                  <a:pt x="248361" y="187960"/>
                </a:lnTo>
                <a:lnTo>
                  <a:pt x="66395" y="187960"/>
                </a:lnTo>
                <a:lnTo>
                  <a:pt x="66395" y="59690"/>
                </a:lnTo>
                <a:lnTo>
                  <a:pt x="279717" y="59690"/>
                </a:lnTo>
                <a:lnTo>
                  <a:pt x="279717" y="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6" name="Google Shape;56;p1"/>
          <p:cNvPicPr preferRelativeResize="0"/>
          <p:nvPr/>
        </p:nvPicPr>
        <p:blipFill rotWithShape="1">
          <a:blip r:embed="rId3">
            <a:alphaModFix/>
          </a:blip>
          <a:srcRect/>
          <a:stretch/>
        </p:blipFill>
        <p:spPr>
          <a:xfrm>
            <a:off x="2295731" y="2281425"/>
            <a:ext cx="1848844" cy="127399"/>
          </a:xfrm>
          <a:prstGeom prst="rect">
            <a:avLst/>
          </a:prstGeom>
          <a:noFill/>
          <a:ln>
            <a:noFill/>
          </a:ln>
        </p:spPr>
      </p:pic>
      <p:sp>
        <p:nvSpPr>
          <p:cNvPr id="57" name="Google Shape;57;p1"/>
          <p:cNvSpPr/>
          <p:nvPr/>
        </p:nvSpPr>
        <p:spPr>
          <a:xfrm>
            <a:off x="938288" y="1130420"/>
            <a:ext cx="447040" cy="542290"/>
          </a:xfrm>
          <a:custGeom>
            <a:avLst/>
            <a:gdLst/>
            <a:ahLst/>
            <a:cxnLst/>
            <a:rect l="l" t="t" r="r" b="b"/>
            <a:pathLst>
              <a:path w="447040" h="542289" extrusionOk="0">
                <a:moveTo>
                  <a:pt x="270027" y="406742"/>
                </a:moveTo>
                <a:lnTo>
                  <a:pt x="263144" y="364058"/>
                </a:lnTo>
                <a:lnTo>
                  <a:pt x="243979" y="326999"/>
                </a:lnTo>
                <a:lnTo>
                  <a:pt x="214744" y="297776"/>
                </a:lnTo>
                <a:lnTo>
                  <a:pt x="177685" y="278612"/>
                </a:lnTo>
                <a:lnTo>
                  <a:pt x="135013" y="271729"/>
                </a:lnTo>
                <a:lnTo>
                  <a:pt x="92341" y="278612"/>
                </a:lnTo>
                <a:lnTo>
                  <a:pt x="55283" y="297776"/>
                </a:lnTo>
                <a:lnTo>
                  <a:pt x="26047" y="326999"/>
                </a:lnTo>
                <a:lnTo>
                  <a:pt x="6883" y="364058"/>
                </a:lnTo>
                <a:lnTo>
                  <a:pt x="0" y="406742"/>
                </a:lnTo>
                <a:lnTo>
                  <a:pt x="6883" y="449414"/>
                </a:lnTo>
                <a:lnTo>
                  <a:pt x="26047" y="486473"/>
                </a:lnTo>
                <a:lnTo>
                  <a:pt x="55283" y="515696"/>
                </a:lnTo>
                <a:lnTo>
                  <a:pt x="92341" y="534860"/>
                </a:lnTo>
                <a:lnTo>
                  <a:pt x="135013" y="541743"/>
                </a:lnTo>
                <a:lnTo>
                  <a:pt x="177685" y="534860"/>
                </a:lnTo>
                <a:lnTo>
                  <a:pt x="214744" y="515696"/>
                </a:lnTo>
                <a:lnTo>
                  <a:pt x="243979" y="486473"/>
                </a:lnTo>
                <a:lnTo>
                  <a:pt x="263144" y="449414"/>
                </a:lnTo>
                <a:lnTo>
                  <a:pt x="270027" y="406742"/>
                </a:lnTo>
                <a:close/>
              </a:path>
              <a:path w="447040" h="542289" extrusionOk="0">
                <a:moveTo>
                  <a:pt x="446938" y="135013"/>
                </a:moveTo>
                <a:lnTo>
                  <a:pt x="440055" y="92329"/>
                </a:lnTo>
                <a:lnTo>
                  <a:pt x="420890" y="55270"/>
                </a:lnTo>
                <a:lnTo>
                  <a:pt x="391668" y="26047"/>
                </a:lnTo>
                <a:lnTo>
                  <a:pt x="354596" y="6883"/>
                </a:lnTo>
                <a:lnTo>
                  <a:pt x="311924" y="0"/>
                </a:lnTo>
                <a:lnTo>
                  <a:pt x="269252" y="6883"/>
                </a:lnTo>
                <a:lnTo>
                  <a:pt x="232194" y="26047"/>
                </a:lnTo>
                <a:lnTo>
                  <a:pt x="202971" y="55270"/>
                </a:lnTo>
                <a:lnTo>
                  <a:pt x="183794" y="92329"/>
                </a:lnTo>
                <a:lnTo>
                  <a:pt x="176911" y="135013"/>
                </a:lnTo>
                <a:lnTo>
                  <a:pt x="183794" y="177685"/>
                </a:lnTo>
                <a:lnTo>
                  <a:pt x="202971" y="214744"/>
                </a:lnTo>
                <a:lnTo>
                  <a:pt x="232194" y="243967"/>
                </a:lnTo>
                <a:lnTo>
                  <a:pt x="269252" y="263131"/>
                </a:lnTo>
                <a:lnTo>
                  <a:pt x="311924" y="270014"/>
                </a:lnTo>
                <a:lnTo>
                  <a:pt x="354596" y="263131"/>
                </a:lnTo>
                <a:lnTo>
                  <a:pt x="391668" y="243967"/>
                </a:lnTo>
                <a:lnTo>
                  <a:pt x="420890" y="214744"/>
                </a:lnTo>
                <a:lnTo>
                  <a:pt x="440055" y="177685"/>
                </a:lnTo>
                <a:lnTo>
                  <a:pt x="446938" y="135013"/>
                </a:lnTo>
                <a:close/>
              </a:path>
            </a:pathLst>
          </a:custGeom>
          <a:solidFill>
            <a:srgbClr val="0079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1"/>
          <p:cNvSpPr/>
          <p:nvPr/>
        </p:nvSpPr>
        <p:spPr>
          <a:xfrm>
            <a:off x="1469040" y="1130410"/>
            <a:ext cx="270510" cy="270510"/>
          </a:xfrm>
          <a:custGeom>
            <a:avLst/>
            <a:gdLst/>
            <a:ahLst/>
            <a:cxnLst/>
            <a:rect l="l" t="t" r="r" b="b"/>
            <a:pathLst>
              <a:path w="270510" h="270509" extrusionOk="0">
                <a:moveTo>
                  <a:pt x="135011" y="0"/>
                </a:moveTo>
                <a:lnTo>
                  <a:pt x="92338" y="6883"/>
                </a:lnTo>
                <a:lnTo>
                  <a:pt x="55276" y="26049"/>
                </a:lnTo>
                <a:lnTo>
                  <a:pt x="26049" y="55276"/>
                </a:lnTo>
                <a:lnTo>
                  <a:pt x="6883" y="92338"/>
                </a:lnTo>
                <a:lnTo>
                  <a:pt x="0" y="135011"/>
                </a:lnTo>
                <a:lnTo>
                  <a:pt x="6883" y="177685"/>
                </a:lnTo>
                <a:lnTo>
                  <a:pt x="26049" y="214746"/>
                </a:lnTo>
                <a:lnTo>
                  <a:pt x="55276" y="243973"/>
                </a:lnTo>
                <a:lnTo>
                  <a:pt x="92338" y="263140"/>
                </a:lnTo>
                <a:lnTo>
                  <a:pt x="135011" y="270023"/>
                </a:lnTo>
                <a:lnTo>
                  <a:pt x="177685" y="263140"/>
                </a:lnTo>
                <a:lnTo>
                  <a:pt x="214746" y="243973"/>
                </a:lnTo>
                <a:lnTo>
                  <a:pt x="243973" y="214746"/>
                </a:lnTo>
                <a:lnTo>
                  <a:pt x="263140" y="177685"/>
                </a:lnTo>
                <a:lnTo>
                  <a:pt x="270023" y="135011"/>
                </a:lnTo>
                <a:lnTo>
                  <a:pt x="263140" y="92338"/>
                </a:lnTo>
                <a:lnTo>
                  <a:pt x="243973" y="55276"/>
                </a:lnTo>
                <a:lnTo>
                  <a:pt x="214746" y="26049"/>
                </a:lnTo>
                <a:lnTo>
                  <a:pt x="177685" y="6883"/>
                </a:lnTo>
                <a:lnTo>
                  <a:pt x="135011" y="0"/>
                </a:lnTo>
                <a:close/>
              </a:path>
            </a:pathLst>
          </a:custGeom>
          <a:solidFill>
            <a:srgbClr val="0079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1"/>
          <p:cNvSpPr/>
          <p:nvPr/>
        </p:nvSpPr>
        <p:spPr>
          <a:xfrm>
            <a:off x="1292123" y="1402149"/>
            <a:ext cx="447040" cy="539750"/>
          </a:xfrm>
          <a:custGeom>
            <a:avLst/>
            <a:gdLst/>
            <a:ahLst/>
            <a:cxnLst/>
            <a:rect l="l" t="t" r="r" b="b"/>
            <a:pathLst>
              <a:path w="447039" h="539750" extrusionOk="0">
                <a:moveTo>
                  <a:pt x="270014" y="135013"/>
                </a:moveTo>
                <a:lnTo>
                  <a:pt x="263131" y="92329"/>
                </a:lnTo>
                <a:lnTo>
                  <a:pt x="243967" y="55270"/>
                </a:lnTo>
                <a:lnTo>
                  <a:pt x="214744" y="26047"/>
                </a:lnTo>
                <a:lnTo>
                  <a:pt x="177685" y="6883"/>
                </a:lnTo>
                <a:lnTo>
                  <a:pt x="135013" y="0"/>
                </a:lnTo>
                <a:lnTo>
                  <a:pt x="92329" y="6883"/>
                </a:lnTo>
                <a:lnTo>
                  <a:pt x="55270" y="26047"/>
                </a:lnTo>
                <a:lnTo>
                  <a:pt x="26047" y="55270"/>
                </a:lnTo>
                <a:lnTo>
                  <a:pt x="6883" y="92329"/>
                </a:lnTo>
                <a:lnTo>
                  <a:pt x="0" y="135013"/>
                </a:lnTo>
                <a:lnTo>
                  <a:pt x="6883" y="177685"/>
                </a:lnTo>
                <a:lnTo>
                  <a:pt x="26047" y="214744"/>
                </a:lnTo>
                <a:lnTo>
                  <a:pt x="55270" y="243967"/>
                </a:lnTo>
                <a:lnTo>
                  <a:pt x="92329" y="263131"/>
                </a:lnTo>
                <a:lnTo>
                  <a:pt x="135013" y="270014"/>
                </a:lnTo>
                <a:lnTo>
                  <a:pt x="177685" y="263131"/>
                </a:lnTo>
                <a:lnTo>
                  <a:pt x="214744" y="243967"/>
                </a:lnTo>
                <a:lnTo>
                  <a:pt x="243967" y="214744"/>
                </a:lnTo>
                <a:lnTo>
                  <a:pt x="263131" y="177685"/>
                </a:lnTo>
                <a:lnTo>
                  <a:pt x="270014" y="135013"/>
                </a:lnTo>
                <a:close/>
              </a:path>
              <a:path w="447039" h="539750" extrusionOk="0">
                <a:moveTo>
                  <a:pt x="446938" y="404723"/>
                </a:moveTo>
                <a:lnTo>
                  <a:pt x="440055" y="362038"/>
                </a:lnTo>
                <a:lnTo>
                  <a:pt x="420878" y="324980"/>
                </a:lnTo>
                <a:lnTo>
                  <a:pt x="391655" y="295757"/>
                </a:lnTo>
                <a:lnTo>
                  <a:pt x="354596" y="276593"/>
                </a:lnTo>
                <a:lnTo>
                  <a:pt x="311924" y="269709"/>
                </a:lnTo>
                <a:lnTo>
                  <a:pt x="269252" y="276593"/>
                </a:lnTo>
                <a:lnTo>
                  <a:pt x="232181" y="295757"/>
                </a:lnTo>
                <a:lnTo>
                  <a:pt x="202958" y="324980"/>
                </a:lnTo>
                <a:lnTo>
                  <a:pt x="183794" y="362038"/>
                </a:lnTo>
                <a:lnTo>
                  <a:pt x="176911" y="404723"/>
                </a:lnTo>
                <a:lnTo>
                  <a:pt x="183794" y="447395"/>
                </a:lnTo>
                <a:lnTo>
                  <a:pt x="202958" y="484454"/>
                </a:lnTo>
                <a:lnTo>
                  <a:pt x="232181" y="513676"/>
                </a:lnTo>
                <a:lnTo>
                  <a:pt x="269252" y="532841"/>
                </a:lnTo>
                <a:lnTo>
                  <a:pt x="311924" y="539724"/>
                </a:lnTo>
                <a:lnTo>
                  <a:pt x="354596" y="532841"/>
                </a:lnTo>
                <a:lnTo>
                  <a:pt x="391655" y="513676"/>
                </a:lnTo>
                <a:lnTo>
                  <a:pt x="420878" y="484454"/>
                </a:lnTo>
                <a:lnTo>
                  <a:pt x="440055" y="447395"/>
                </a:lnTo>
                <a:lnTo>
                  <a:pt x="446938" y="404723"/>
                </a:lnTo>
                <a:close/>
              </a:path>
            </a:pathLst>
          </a:custGeom>
          <a:solidFill>
            <a:srgbClr val="0079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1"/>
          <p:cNvSpPr/>
          <p:nvPr/>
        </p:nvSpPr>
        <p:spPr>
          <a:xfrm>
            <a:off x="1467269" y="1944782"/>
            <a:ext cx="446405" cy="539750"/>
          </a:xfrm>
          <a:custGeom>
            <a:avLst/>
            <a:gdLst/>
            <a:ahLst/>
            <a:cxnLst/>
            <a:rect l="l" t="t" r="r" b="b"/>
            <a:pathLst>
              <a:path w="446405" h="539750" extrusionOk="0">
                <a:moveTo>
                  <a:pt x="270027" y="404164"/>
                </a:moveTo>
                <a:lnTo>
                  <a:pt x="263144" y="361492"/>
                </a:lnTo>
                <a:lnTo>
                  <a:pt x="243979" y="324434"/>
                </a:lnTo>
                <a:lnTo>
                  <a:pt x="214757" y="295198"/>
                </a:lnTo>
                <a:lnTo>
                  <a:pt x="177685" y="276034"/>
                </a:lnTo>
                <a:lnTo>
                  <a:pt x="135013" y="269151"/>
                </a:lnTo>
                <a:lnTo>
                  <a:pt x="92341" y="276034"/>
                </a:lnTo>
                <a:lnTo>
                  <a:pt x="55283" y="295198"/>
                </a:lnTo>
                <a:lnTo>
                  <a:pt x="26060" y="324434"/>
                </a:lnTo>
                <a:lnTo>
                  <a:pt x="6883" y="361492"/>
                </a:lnTo>
                <a:lnTo>
                  <a:pt x="0" y="404164"/>
                </a:lnTo>
                <a:lnTo>
                  <a:pt x="6883" y="446836"/>
                </a:lnTo>
                <a:lnTo>
                  <a:pt x="26060" y="483908"/>
                </a:lnTo>
                <a:lnTo>
                  <a:pt x="55283" y="513130"/>
                </a:lnTo>
                <a:lnTo>
                  <a:pt x="92341" y="532295"/>
                </a:lnTo>
                <a:lnTo>
                  <a:pt x="135013" y="539178"/>
                </a:lnTo>
                <a:lnTo>
                  <a:pt x="177685" y="532295"/>
                </a:lnTo>
                <a:lnTo>
                  <a:pt x="214757" y="513130"/>
                </a:lnTo>
                <a:lnTo>
                  <a:pt x="243979" y="483908"/>
                </a:lnTo>
                <a:lnTo>
                  <a:pt x="263144" y="446836"/>
                </a:lnTo>
                <a:lnTo>
                  <a:pt x="270027" y="404164"/>
                </a:lnTo>
                <a:close/>
              </a:path>
              <a:path w="446405" h="539750" extrusionOk="0">
                <a:moveTo>
                  <a:pt x="445960" y="135013"/>
                </a:moveTo>
                <a:lnTo>
                  <a:pt x="439077" y="92341"/>
                </a:lnTo>
                <a:lnTo>
                  <a:pt x="419912" y="55283"/>
                </a:lnTo>
                <a:lnTo>
                  <a:pt x="390690" y="26047"/>
                </a:lnTo>
                <a:lnTo>
                  <a:pt x="353618" y="6883"/>
                </a:lnTo>
                <a:lnTo>
                  <a:pt x="310946" y="0"/>
                </a:lnTo>
                <a:lnTo>
                  <a:pt x="268274" y="6883"/>
                </a:lnTo>
                <a:lnTo>
                  <a:pt x="231216" y="26047"/>
                </a:lnTo>
                <a:lnTo>
                  <a:pt x="201993" y="55283"/>
                </a:lnTo>
                <a:lnTo>
                  <a:pt x="182816" y="92341"/>
                </a:lnTo>
                <a:lnTo>
                  <a:pt x="175933" y="135013"/>
                </a:lnTo>
                <a:lnTo>
                  <a:pt x="182816" y="177685"/>
                </a:lnTo>
                <a:lnTo>
                  <a:pt x="201993" y="214744"/>
                </a:lnTo>
                <a:lnTo>
                  <a:pt x="231216" y="243979"/>
                </a:lnTo>
                <a:lnTo>
                  <a:pt x="268274" y="263144"/>
                </a:lnTo>
                <a:lnTo>
                  <a:pt x="310946" y="270027"/>
                </a:lnTo>
                <a:lnTo>
                  <a:pt x="353618" y="263144"/>
                </a:lnTo>
                <a:lnTo>
                  <a:pt x="390690" y="243979"/>
                </a:lnTo>
                <a:lnTo>
                  <a:pt x="419912" y="214744"/>
                </a:lnTo>
                <a:lnTo>
                  <a:pt x="439077" y="177685"/>
                </a:lnTo>
                <a:lnTo>
                  <a:pt x="445960" y="135013"/>
                </a:lnTo>
                <a:close/>
              </a:path>
            </a:pathLst>
          </a:custGeom>
          <a:solidFill>
            <a:srgbClr val="0079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 name="Google Shape;61;p1"/>
          <p:cNvPicPr preferRelativeResize="0"/>
          <p:nvPr/>
        </p:nvPicPr>
        <p:blipFill rotWithShape="1">
          <a:blip r:embed="rId4">
            <a:alphaModFix/>
          </a:blip>
          <a:srcRect/>
          <a:stretch/>
        </p:blipFill>
        <p:spPr>
          <a:xfrm>
            <a:off x="1115781" y="1945098"/>
            <a:ext cx="202506" cy="202517"/>
          </a:xfrm>
          <a:prstGeom prst="rect">
            <a:avLst/>
          </a:prstGeom>
          <a:noFill/>
          <a:ln>
            <a:noFill/>
          </a:ln>
        </p:spPr>
      </p:pic>
      <p:pic>
        <p:nvPicPr>
          <p:cNvPr id="62" name="Google Shape;62;p1"/>
          <p:cNvPicPr preferRelativeResize="0"/>
          <p:nvPr/>
        </p:nvPicPr>
        <p:blipFill rotWithShape="1">
          <a:blip r:embed="rId5">
            <a:alphaModFix/>
          </a:blip>
          <a:srcRect/>
          <a:stretch/>
        </p:blipFill>
        <p:spPr>
          <a:xfrm>
            <a:off x="1887960" y="2174342"/>
            <a:ext cx="202506" cy="202517"/>
          </a:xfrm>
          <a:prstGeom prst="rect">
            <a:avLst/>
          </a:prstGeom>
          <a:noFill/>
          <a:ln>
            <a:noFill/>
          </a:ln>
        </p:spPr>
      </p:pic>
      <p:sp>
        <p:nvSpPr>
          <p:cNvPr id="63" name="Google Shape;63;p1"/>
          <p:cNvSpPr/>
          <p:nvPr/>
        </p:nvSpPr>
        <p:spPr>
          <a:xfrm>
            <a:off x="0" y="3940152"/>
            <a:ext cx="20104100" cy="863600"/>
          </a:xfrm>
          <a:custGeom>
            <a:avLst/>
            <a:gdLst/>
            <a:ahLst/>
            <a:cxnLst/>
            <a:rect l="l" t="t" r="r" b="b"/>
            <a:pathLst>
              <a:path w="20104100" h="863600" extrusionOk="0">
                <a:moveTo>
                  <a:pt x="20104099" y="0"/>
                </a:moveTo>
                <a:lnTo>
                  <a:pt x="0" y="0"/>
                </a:lnTo>
                <a:lnTo>
                  <a:pt x="0" y="863544"/>
                </a:lnTo>
                <a:lnTo>
                  <a:pt x="20104099" y="863544"/>
                </a:lnTo>
                <a:lnTo>
                  <a:pt x="20104099" y="0"/>
                </a:lnTo>
                <a:close/>
              </a:path>
            </a:pathLst>
          </a:custGeom>
          <a:solidFill>
            <a:srgbClr val="5F5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1"/>
          <p:cNvSpPr txBox="1">
            <a:spLocks noGrp="1"/>
          </p:cNvSpPr>
          <p:nvPr>
            <p:ph type="title"/>
          </p:nvPr>
        </p:nvSpPr>
        <p:spPr>
          <a:xfrm>
            <a:off x="911084" y="3114687"/>
            <a:ext cx="6875780" cy="835025"/>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DICHIARAZIONE DI</a:t>
            </a:r>
            <a:endParaRPr/>
          </a:p>
        </p:txBody>
      </p:sp>
      <p:sp>
        <p:nvSpPr>
          <p:cNvPr id="65" name="Google Shape;65;p1"/>
          <p:cNvSpPr txBox="1"/>
          <p:nvPr/>
        </p:nvSpPr>
        <p:spPr>
          <a:xfrm>
            <a:off x="911074" y="3923875"/>
            <a:ext cx="9620100" cy="1645500"/>
          </a:xfrm>
          <a:prstGeom prst="rect">
            <a:avLst/>
          </a:prstGeom>
          <a:noFill/>
          <a:ln>
            <a:noFill/>
          </a:ln>
        </p:spPr>
        <p:txBody>
          <a:bodyPr spcFirstLastPara="1" wrap="square" lIns="0" tIns="12050" rIns="0" bIns="0" anchor="t" anchorCtr="0">
            <a:spAutoFit/>
          </a:bodyPr>
          <a:lstStyle/>
          <a:p>
            <a:pPr marL="12700" marR="5080" lvl="0" indent="0" algn="l" rtl="0">
              <a:lnSpc>
                <a:spcPct val="100200"/>
              </a:lnSpc>
              <a:spcBef>
                <a:spcPts val="0"/>
              </a:spcBef>
              <a:spcAft>
                <a:spcPts val="0"/>
              </a:spcAft>
              <a:buClr>
                <a:srgbClr val="000000"/>
              </a:buClr>
              <a:buSzPts val="5300"/>
              <a:buFont typeface="Arial"/>
              <a:buNone/>
            </a:pPr>
            <a:r>
              <a:rPr lang="it-IT" sz="5300" b="1" i="0" u="none" strike="noStrike" cap="none">
                <a:solidFill>
                  <a:srgbClr val="FFFFFF"/>
                </a:solidFill>
                <a:latin typeface="Verdana"/>
                <a:ea typeface="Verdana"/>
                <a:cs typeface="Verdana"/>
                <a:sym typeface="Verdana"/>
              </a:rPr>
              <a:t>IMPRONTA AMBIENTALE  </a:t>
            </a:r>
            <a:r>
              <a:rPr lang="it-IT" sz="5300" b="1" i="0" u="none" strike="noStrike" cap="none">
                <a:solidFill>
                  <a:srgbClr val="393939"/>
                </a:solidFill>
                <a:latin typeface="Verdana"/>
                <a:ea typeface="Verdana"/>
                <a:cs typeface="Verdana"/>
                <a:sym typeface="Verdana"/>
              </a:rPr>
              <a:t>DI PRODOTTO</a:t>
            </a:r>
            <a:endParaRPr sz="5300" b="0" i="0" u="none" strike="noStrike" cap="none">
              <a:solidFill>
                <a:schemeClr val="dk1"/>
              </a:solidFill>
              <a:latin typeface="Verdana"/>
              <a:ea typeface="Verdana"/>
              <a:cs typeface="Verdana"/>
              <a:sym typeface="Verdana"/>
            </a:endParaRPr>
          </a:p>
        </p:txBody>
      </p:sp>
      <p:sp>
        <p:nvSpPr>
          <p:cNvPr id="66" name="Google Shape;66;p1"/>
          <p:cNvSpPr/>
          <p:nvPr/>
        </p:nvSpPr>
        <p:spPr>
          <a:xfrm>
            <a:off x="975062" y="6145005"/>
            <a:ext cx="1247775" cy="0"/>
          </a:xfrm>
          <a:custGeom>
            <a:avLst/>
            <a:gdLst/>
            <a:ahLst/>
            <a:cxnLst/>
            <a:rect l="l" t="t" r="r" b="b"/>
            <a:pathLst>
              <a:path w="1247775" h="120000" extrusionOk="0">
                <a:moveTo>
                  <a:pt x="0" y="0"/>
                </a:moveTo>
                <a:lnTo>
                  <a:pt x="1247626" y="0"/>
                </a:lnTo>
              </a:path>
            </a:pathLst>
          </a:custGeom>
          <a:noFill/>
          <a:ln w="7327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1"/>
          <p:cNvSpPr txBox="1"/>
          <p:nvPr/>
        </p:nvSpPr>
        <p:spPr>
          <a:xfrm>
            <a:off x="951549" y="6744325"/>
            <a:ext cx="6103800" cy="1110300"/>
          </a:xfrm>
          <a:prstGeom prst="rect">
            <a:avLst/>
          </a:prstGeom>
          <a:noFill/>
          <a:ln>
            <a:noFill/>
          </a:ln>
        </p:spPr>
        <p:txBody>
          <a:bodyPr spcFirstLastPara="1" wrap="square" lIns="0" tIns="15875" rIns="0" bIns="0" anchor="t" anchorCtr="0">
            <a:spAutoFit/>
          </a:bodyPr>
          <a:lstStyle/>
          <a:p>
            <a:pPr marL="17780" marR="0" lvl="0" indent="0" algn="l" rtl="0">
              <a:lnSpc>
                <a:spcPct val="119740"/>
              </a:lnSpc>
              <a:spcBef>
                <a:spcPts val="0"/>
              </a:spcBef>
              <a:spcAft>
                <a:spcPts val="0"/>
              </a:spcAft>
              <a:buClr>
                <a:srgbClr val="000000"/>
              </a:buClr>
              <a:buSzPts val="3850"/>
              <a:buFont typeface="Arial"/>
              <a:buNone/>
            </a:pPr>
            <a:r>
              <a:rPr lang="it-IT" sz="3850" b="1" i="0" u="none" strike="noStrike" cap="none">
                <a:solidFill>
                  <a:srgbClr val="5F5F5F"/>
                </a:solidFill>
                <a:latin typeface="Verdana"/>
                <a:ea typeface="Verdana"/>
                <a:cs typeface="Verdana"/>
                <a:sym typeface="Verdana"/>
              </a:rPr>
              <a:t>Cipolla di Medicina</a:t>
            </a:r>
            <a:endParaRPr sz="3850" b="0" i="0" u="none" strike="noStrike" cap="none">
              <a:solidFill>
                <a:schemeClr val="dk1"/>
              </a:solidFill>
              <a:latin typeface="Verdana"/>
              <a:ea typeface="Verdana"/>
              <a:cs typeface="Verdana"/>
              <a:sym typeface="Verdana"/>
            </a:endParaRPr>
          </a:p>
          <a:p>
            <a:pPr marL="12700" marR="0" lvl="0" indent="0" algn="l" rtl="0">
              <a:lnSpc>
                <a:spcPct val="1196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cipolla fresca</a:t>
            </a:r>
            <a:endParaRPr sz="2500" b="0" i="0" u="none" strike="noStrike" cap="none">
              <a:solidFill>
                <a:schemeClr val="dk1"/>
              </a:solidFill>
              <a:latin typeface="Verdana"/>
              <a:ea typeface="Verdana"/>
              <a:cs typeface="Verdana"/>
              <a:sym typeface="Verdana"/>
            </a:endParaRPr>
          </a:p>
        </p:txBody>
      </p:sp>
      <p:sp>
        <p:nvSpPr>
          <p:cNvPr id="68" name="Google Shape;68;p1"/>
          <p:cNvSpPr txBox="1"/>
          <p:nvPr/>
        </p:nvSpPr>
        <p:spPr>
          <a:xfrm>
            <a:off x="913923" y="9252125"/>
            <a:ext cx="1848900" cy="774000"/>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1650"/>
              <a:buFont typeface="Arial"/>
              <a:buNone/>
            </a:pPr>
            <a:r>
              <a:rPr lang="it-IT" sz="1650" b="1" i="0" u="none" strike="noStrike" cap="none">
                <a:solidFill>
                  <a:srgbClr val="393939"/>
                </a:solidFill>
                <a:latin typeface="Verdana"/>
                <a:ea typeface="Verdana"/>
                <a:cs typeface="Verdana"/>
                <a:sym typeface="Verdana"/>
              </a:rPr>
              <a:t>Data di  pubblicazione: Marzo 2022</a:t>
            </a:r>
            <a:endParaRPr sz="1650" b="0" i="0" u="none" strike="noStrike" cap="none">
              <a:solidFill>
                <a:schemeClr val="dk1"/>
              </a:solidFill>
              <a:latin typeface="Verdana"/>
              <a:ea typeface="Verdana"/>
              <a:cs typeface="Verdana"/>
              <a:sym typeface="Verdana"/>
            </a:endParaRPr>
          </a:p>
        </p:txBody>
      </p:sp>
      <p:sp>
        <p:nvSpPr>
          <p:cNvPr id="69" name="Google Shape;69;p1"/>
          <p:cNvSpPr txBox="1"/>
          <p:nvPr/>
        </p:nvSpPr>
        <p:spPr>
          <a:xfrm>
            <a:off x="3888925" y="9252126"/>
            <a:ext cx="2445900" cy="774000"/>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1650"/>
              <a:buFont typeface="Arial"/>
              <a:buNone/>
            </a:pPr>
            <a:r>
              <a:rPr lang="it-IT" sz="1650" b="1" i="0" u="none" strike="noStrike" cap="none">
                <a:solidFill>
                  <a:srgbClr val="393939"/>
                </a:solidFill>
                <a:latin typeface="Verdana"/>
                <a:ea typeface="Verdana"/>
                <a:cs typeface="Verdana"/>
                <a:sym typeface="Verdana"/>
              </a:rPr>
              <a:t>Periodo di riferimento  dei dati: 2019</a:t>
            </a:r>
            <a:endParaRPr sz="1650" b="0" i="0" u="none" strike="noStrike" cap="none">
              <a:solidFill>
                <a:schemeClr val="dk1"/>
              </a:solidFill>
              <a:latin typeface="Verdana"/>
              <a:ea typeface="Verdana"/>
              <a:cs typeface="Verdana"/>
              <a:sym typeface="Verdana"/>
            </a:endParaRPr>
          </a:p>
        </p:txBody>
      </p:sp>
      <p:grpSp>
        <p:nvGrpSpPr>
          <p:cNvPr id="70" name="Google Shape;70;p1"/>
          <p:cNvGrpSpPr/>
          <p:nvPr/>
        </p:nvGrpSpPr>
        <p:grpSpPr>
          <a:xfrm>
            <a:off x="943649" y="10150927"/>
            <a:ext cx="1129667" cy="4"/>
            <a:chOff x="943649" y="10150927"/>
            <a:chExt cx="1129667" cy="4"/>
          </a:xfrm>
        </p:grpSpPr>
        <p:sp>
          <p:nvSpPr>
            <p:cNvPr id="71" name="Google Shape;71;p1"/>
            <p:cNvSpPr/>
            <p:nvPr/>
          </p:nvSpPr>
          <p:spPr>
            <a:xfrm>
              <a:off x="943651" y="10150927"/>
              <a:ext cx="1129665" cy="0"/>
            </a:xfrm>
            <a:custGeom>
              <a:avLst/>
              <a:gdLst/>
              <a:ahLst/>
              <a:cxnLst/>
              <a:rect l="l" t="t" r="r" b="b"/>
              <a:pathLst>
                <a:path w="1129664" h="120000" extrusionOk="0">
                  <a:moveTo>
                    <a:pt x="1129232" y="0"/>
                  </a:moveTo>
                  <a:lnTo>
                    <a:pt x="0" y="0"/>
                  </a:lnTo>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1"/>
            <p:cNvSpPr/>
            <p:nvPr/>
          </p:nvSpPr>
          <p:spPr>
            <a:xfrm>
              <a:off x="943649" y="10150931"/>
              <a:ext cx="15875" cy="0"/>
            </a:xfrm>
            <a:custGeom>
              <a:avLst/>
              <a:gdLst/>
              <a:ahLst/>
              <a:cxnLst/>
              <a:rect l="l" t="t" r="r" b="b"/>
              <a:pathLst>
                <a:path w="15875" h="120000" extrusionOk="0">
                  <a:moveTo>
                    <a:pt x="0" y="0"/>
                  </a:moveTo>
                  <a:lnTo>
                    <a:pt x="15706" y="0"/>
                  </a:lnTo>
                </a:path>
              </a:pathLst>
            </a:custGeom>
            <a:noFill/>
            <a:ln w="10450"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1"/>
            <p:cNvSpPr/>
            <p:nvPr/>
          </p:nvSpPr>
          <p:spPr>
            <a:xfrm>
              <a:off x="990722" y="10150931"/>
              <a:ext cx="1050925" cy="0"/>
            </a:xfrm>
            <a:custGeom>
              <a:avLst/>
              <a:gdLst/>
              <a:ahLst/>
              <a:cxnLst/>
              <a:rect l="l" t="t" r="r" b="b"/>
              <a:pathLst>
                <a:path w="1050925" h="120000" extrusionOk="0">
                  <a:moveTo>
                    <a:pt x="0" y="0"/>
                  </a:moveTo>
                  <a:lnTo>
                    <a:pt x="1050774" y="0"/>
                  </a:lnTo>
                </a:path>
              </a:pathLst>
            </a:custGeom>
            <a:noFill/>
            <a:ln w="10450" cap="flat" cmpd="sng">
              <a:solidFill>
                <a:srgbClr val="393939"/>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1"/>
            <p:cNvSpPr/>
            <p:nvPr/>
          </p:nvSpPr>
          <p:spPr>
            <a:xfrm>
              <a:off x="2057183" y="10150931"/>
              <a:ext cx="15875" cy="0"/>
            </a:xfrm>
            <a:custGeom>
              <a:avLst/>
              <a:gdLst/>
              <a:ahLst/>
              <a:cxnLst/>
              <a:rect l="l" t="t" r="r" b="b"/>
              <a:pathLst>
                <a:path w="15875" h="120000" extrusionOk="0">
                  <a:moveTo>
                    <a:pt x="0" y="0"/>
                  </a:moveTo>
                  <a:lnTo>
                    <a:pt x="15706" y="0"/>
                  </a:lnTo>
                </a:path>
              </a:pathLst>
            </a:custGeom>
            <a:noFill/>
            <a:ln w="10450"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5" name="Google Shape;75;p1"/>
          <p:cNvGrpSpPr/>
          <p:nvPr/>
        </p:nvGrpSpPr>
        <p:grpSpPr>
          <a:xfrm>
            <a:off x="3934708" y="10150927"/>
            <a:ext cx="1129665" cy="4"/>
            <a:chOff x="3934708" y="10150927"/>
            <a:chExt cx="1129665" cy="4"/>
          </a:xfrm>
        </p:grpSpPr>
        <p:sp>
          <p:nvSpPr>
            <p:cNvPr id="76" name="Google Shape;76;p1"/>
            <p:cNvSpPr/>
            <p:nvPr/>
          </p:nvSpPr>
          <p:spPr>
            <a:xfrm>
              <a:off x="3934708" y="10150927"/>
              <a:ext cx="1129665" cy="0"/>
            </a:xfrm>
            <a:custGeom>
              <a:avLst/>
              <a:gdLst/>
              <a:ahLst/>
              <a:cxnLst/>
              <a:rect l="l" t="t" r="r" b="b"/>
              <a:pathLst>
                <a:path w="1129664" h="120000" extrusionOk="0">
                  <a:moveTo>
                    <a:pt x="1129243" y="0"/>
                  </a:moveTo>
                  <a:lnTo>
                    <a:pt x="0" y="0"/>
                  </a:lnTo>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1"/>
            <p:cNvSpPr/>
            <p:nvPr/>
          </p:nvSpPr>
          <p:spPr>
            <a:xfrm>
              <a:off x="3934713" y="10150931"/>
              <a:ext cx="15875" cy="0"/>
            </a:xfrm>
            <a:custGeom>
              <a:avLst/>
              <a:gdLst/>
              <a:ahLst/>
              <a:cxnLst/>
              <a:rect l="l" t="t" r="r" b="b"/>
              <a:pathLst>
                <a:path w="15875" h="120000" extrusionOk="0">
                  <a:moveTo>
                    <a:pt x="0" y="0"/>
                  </a:moveTo>
                  <a:lnTo>
                    <a:pt x="15706" y="0"/>
                  </a:lnTo>
                </a:path>
              </a:pathLst>
            </a:custGeom>
            <a:noFill/>
            <a:ln w="10450"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1"/>
            <p:cNvSpPr/>
            <p:nvPr/>
          </p:nvSpPr>
          <p:spPr>
            <a:xfrm>
              <a:off x="3981786" y="10150931"/>
              <a:ext cx="1050925" cy="0"/>
            </a:xfrm>
            <a:custGeom>
              <a:avLst/>
              <a:gdLst/>
              <a:ahLst/>
              <a:cxnLst/>
              <a:rect l="l" t="t" r="r" b="b"/>
              <a:pathLst>
                <a:path w="1050925" h="120000" extrusionOk="0">
                  <a:moveTo>
                    <a:pt x="0" y="0"/>
                  </a:moveTo>
                  <a:lnTo>
                    <a:pt x="1050774" y="0"/>
                  </a:lnTo>
                </a:path>
              </a:pathLst>
            </a:custGeom>
            <a:noFill/>
            <a:ln w="10450" cap="flat" cmpd="sng">
              <a:solidFill>
                <a:srgbClr val="393939"/>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1"/>
            <p:cNvSpPr/>
            <p:nvPr/>
          </p:nvSpPr>
          <p:spPr>
            <a:xfrm>
              <a:off x="5048242" y="10150931"/>
              <a:ext cx="15875" cy="0"/>
            </a:xfrm>
            <a:custGeom>
              <a:avLst/>
              <a:gdLst/>
              <a:ahLst/>
              <a:cxnLst/>
              <a:rect l="l" t="t" r="r" b="b"/>
              <a:pathLst>
                <a:path w="15875" h="120000" extrusionOk="0">
                  <a:moveTo>
                    <a:pt x="0" y="0"/>
                  </a:moveTo>
                  <a:lnTo>
                    <a:pt x="15706" y="0"/>
                  </a:lnTo>
                </a:path>
              </a:pathLst>
            </a:custGeom>
            <a:noFill/>
            <a:ln w="10450"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80" name="Google Shape;80;p1"/>
          <p:cNvPicPr preferRelativeResize="0"/>
          <p:nvPr/>
        </p:nvPicPr>
        <p:blipFill rotWithShape="1">
          <a:blip r:embed="rId6">
            <a:alphaModFix/>
          </a:blip>
          <a:srcRect/>
          <a:stretch/>
        </p:blipFill>
        <p:spPr>
          <a:xfrm>
            <a:off x="10744412" y="2103524"/>
            <a:ext cx="9059239" cy="4799776"/>
          </a:xfrm>
          <a:prstGeom prst="rect">
            <a:avLst/>
          </a:prstGeom>
          <a:noFill/>
          <a:ln>
            <a:noFill/>
          </a:ln>
        </p:spPr>
      </p:pic>
      <p:sp>
        <p:nvSpPr>
          <p:cNvPr id="81" name="Google Shape;81;p1"/>
          <p:cNvSpPr/>
          <p:nvPr/>
        </p:nvSpPr>
        <p:spPr>
          <a:xfrm>
            <a:off x="943649" y="9075466"/>
            <a:ext cx="18214975" cy="0"/>
          </a:xfrm>
          <a:custGeom>
            <a:avLst/>
            <a:gdLst/>
            <a:ahLst/>
            <a:cxnLst/>
            <a:rect l="l" t="t" r="r" b="b"/>
            <a:pathLst>
              <a:path w="18214975" h="120000" extrusionOk="0">
                <a:moveTo>
                  <a:pt x="0" y="0"/>
                </a:moveTo>
                <a:lnTo>
                  <a:pt x="182144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1"/>
          <p:cNvPicPr preferRelativeResize="0"/>
          <p:nvPr/>
        </p:nvPicPr>
        <p:blipFill rotWithShape="1">
          <a:blip r:embed="rId3">
            <a:alphaModFix/>
          </a:blip>
          <a:srcRect/>
          <a:stretch/>
        </p:blipFill>
        <p:spPr>
          <a:xfrm>
            <a:off x="0" y="397"/>
            <a:ext cx="20104100" cy="11308556"/>
          </a:xfrm>
          <a:prstGeom prst="rect">
            <a:avLst/>
          </a:prstGeom>
          <a:noFill/>
          <a:ln>
            <a:noFill/>
          </a:ln>
        </p:spPr>
      </p:pic>
      <p:sp>
        <p:nvSpPr>
          <p:cNvPr id="356" name="Google Shape;356;p11"/>
          <p:cNvSpPr txBox="1"/>
          <p:nvPr/>
        </p:nvSpPr>
        <p:spPr>
          <a:xfrm>
            <a:off x="14166850" y="8093075"/>
            <a:ext cx="2874600" cy="743100"/>
          </a:xfrm>
          <a:prstGeom prst="rect">
            <a:avLst/>
          </a:prstGeom>
          <a:noFill/>
          <a:ln>
            <a:noFill/>
          </a:ln>
        </p:spPr>
        <p:txBody>
          <a:bodyPr spcFirstLastPara="1" wrap="square" lIns="0" tIns="41900" rIns="0" bIns="0" anchor="t" anchorCtr="0">
            <a:spAutoFit/>
          </a:bodyPr>
          <a:lstStyle/>
          <a:p>
            <a:pPr marL="12700" marR="0" lvl="0" indent="0" algn="l" rtl="0">
              <a:lnSpc>
                <a:spcPct val="100000"/>
              </a:lnSpc>
              <a:spcBef>
                <a:spcPts val="0"/>
              </a:spcBef>
              <a:spcAft>
                <a:spcPts val="0"/>
              </a:spcAft>
              <a:buClr>
                <a:srgbClr val="000000"/>
              </a:buClr>
              <a:buSzPts val="1450"/>
              <a:buFont typeface="Arial"/>
              <a:buNone/>
            </a:pPr>
            <a:r>
              <a:rPr lang="it-IT" sz="1450" b="1" i="0" u="none" strike="noStrike" cap="none">
                <a:solidFill>
                  <a:schemeClr val="dk1"/>
                </a:solidFill>
                <a:latin typeface="Verdana"/>
                <a:ea typeface="Verdana"/>
                <a:cs typeface="Verdana"/>
                <a:sym typeface="Verdana"/>
              </a:rPr>
              <a:t>Packaging terziario</a:t>
            </a:r>
            <a:endParaRPr sz="1450" b="1" i="0" u="none" strike="noStrike" cap="none">
              <a:solidFill>
                <a:schemeClr val="dk1"/>
              </a:solidFill>
              <a:latin typeface="Verdana"/>
              <a:ea typeface="Verdana"/>
              <a:cs typeface="Verdana"/>
              <a:sym typeface="Verdana"/>
            </a:endParaRPr>
          </a:p>
          <a:p>
            <a:pPr marL="12700" marR="12700" lvl="0" indent="0" algn="l" rtl="0">
              <a:lnSpc>
                <a:spcPct val="114000"/>
              </a:lnSpc>
              <a:spcBef>
                <a:spcPts val="0"/>
              </a:spcBef>
              <a:spcAft>
                <a:spcPts val="0"/>
              </a:spcAft>
              <a:buClr>
                <a:schemeClr val="dk1"/>
              </a:buClr>
              <a:buSzPts val="1100"/>
              <a:buFont typeface="Arial"/>
              <a:buNone/>
            </a:pPr>
            <a:r>
              <a:rPr lang="it-IT" sz="1450" b="0" i="0" u="none" strike="noStrike" cap="none">
                <a:solidFill>
                  <a:schemeClr val="dk1"/>
                </a:solidFill>
                <a:latin typeface="Verdana"/>
                <a:ea typeface="Verdana"/>
                <a:cs typeface="Verdana"/>
                <a:sym typeface="Verdana"/>
              </a:rPr>
              <a:t>Pallet di legno (EUROPALLET)  Film in LLDPE</a:t>
            </a:r>
            <a:endParaRPr sz="1450" b="0" i="0" u="none" strike="noStrike" cap="none">
              <a:solidFill>
                <a:schemeClr val="dk1"/>
              </a:solidFill>
              <a:latin typeface="Verdana"/>
              <a:ea typeface="Verdana"/>
              <a:cs typeface="Verdana"/>
              <a:sym typeface="Verdana"/>
            </a:endParaRPr>
          </a:p>
        </p:txBody>
      </p:sp>
      <p:sp>
        <p:nvSpPr>
          <p:cNvPr id="357" name="Google Shape;357;p11"/>
          <p:cNvSpPr txBox="1"/>
          <p:nvPr/>
        </p:nvSpPr>
        <p:spPr>
          <a:xfrm>
            <a:off x="4032250" y="8093075"/>
            <a:ext cx="3550800" cy="531000"/>
          </a:xfrm>
          <a:prstGeom prst="rect">
            <a:avLst/>
          </a:prstGeom>
          <a:noFill/>
          <a:ln>
            <a:noFill/>
          </a:ln>
        </p:spPr>
        <p:txBody>
          <a:bodyPr spcFirstLastPara="1" wrap="square" lIns="0" tIns="41900" rIns="0" bIns="0" anchor="t" anchorCtr="0">
            <a:spAutoFit/>
          </a:bodyPr>
          <a:lstStyle/>
          <a:p>
            <a:pPr marL="0" marR="5080" lvl="0" indent="0" algn="r" rtl="0">
              <a:lnSpc>
                <a:spcPct val="100000"/>
              </a:lnSpc>
              <a:spcBef>
                <a:spcPts val="0"/>
              </a:spcBef>
              <a:spcAft>
                <a:spcPts val="0"/>
              </a:spcAft>
              <a:buClr>
                <a:srgbClr val="000000"/>
              </a:buClr>
              <a:buSzPts val="1450"/>
              <a:buFont typeface="Arial"/>
              <a:buNone/>
            </a:pPr>
            <a:r>
              <a:rPr lang="it-IT" sz="1450" b="1" i="0" u="none" strike="noStrike" cap="none">
                <a:solidFill>
                  <a:schemeClr val="dk1"/>
                </a:solidFill>
                <a:latin typeface="Verdana"/>
                <a:ea typeface="Verdana"/>
                <a:cs typeface="Verdana"/>
                <a:sym typeface="Verdana"/>
              </a:rPr>
              <a:t>Packaging secondario</a:t>
            </a:r>
            <a:endParaRPr sz="1450" b="1" i="0" u="none" strike="noStrike" cap="none">
              <a:solidFill>
                <a:schemeClr val="dk1"/>
              </a:solidFill>
              <a:latin typeface="Verdana"/>
              <a:ea typeface="Verdana"/>
              <a:cs typeface="Verdana"/>
              <a:sym typeface="Verdana"/>
            </a:endParaRPr>
          </a:p>
          <a:p>
            <a:pPr marL="0" marR="5080" lvl="0" indent="0" algn="r" rtl="0">
              <a:lnSpc>
                <a:spcPct val="100000"/>
              </a:lnSpc>
              <a:spcBef>
                <a:spcPts val="330"/>
              </a:spcBef>
              <a:spcAft>
                <a:spcPts val="0"/>
              </a:spcAft>
              <a:buClr>
                <a:srgbClr val="000000"/>
              </a:buClr>
              <a:buSzPts val="1450"/>
              <a:buFont typeface="Arial"/>
              <a:buNone/>
            </a:pPr>
            <a:r>
              <a:rPr lang="it-IT" sz="1450" b="0" i="0" u="none" strike="noStrike" cap="none">
                <a:solidFill>
                  <a:schemeClr val="dk1"/>
                </a:solidFill>
                <a:latin typeface="Verdana"/>
                <a:ea typeface="Verdana"/>
                <a:cs typeface="Verdana"/>
                <a:sym typeface="Verdana"/>
              </a:rPr>
              <a:t>Espositore e Copertina (Carta) – Colla</a:t>
            </a:r>
            <a:endParaRPr sz="1450" b="0" i="0" u="none" strike="noStrike" cap="none">
              <a:solidFill>
                <a:schemeClr val="dk1"/>
              </a:solidFill>
              <a:latin typeface="Verdana"/>
              <a:ea typeface="Verdana"/>
              <a:cs typeface="Verdana"/>
              <a:sym typeface="Verdana"/>
            </a:endParaRPr>
          </a:p>
        </p:txBody>
      </p:sp>
      <p:sp>
        <p:nvSpPr>
          <p:cNvPr id="358" name="Google Shape;358;p11"/>
          <p:cNvSpPr/>
          <p:nvPr/>
        </p:nvSpPr>
        <p:spPr>
          <a:xfrm>
            <a:off x="4136845" y="1191557"/>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59" name="Google Shape;359;p11"/>
          <p:cNvGrpSpPr/>
          <p:nvPr/>
        </p:nvGrpSpPr>
        <p:grpSpPr>
          <a:xfrm>
            <a:off x="4342611" y="1191557"/>
            <a:ext cx="796411" cy="1002665"/>
            <a:chOff x="4342611" y="1191557"/>
            <a:chExt cx="796411" cy="1002665"/>
          </a:xfrm>
        </p:grpSpPr>
        <p:sp>
          <p:nvSpPr>
            <p:cNvPr id="360" name="Google Shape;360;p11"/>
            <p:cNvSpPr/>
            <p:nvPr/>
          </p:nvSpPr>
          <p:spPr>
            <a:xfrm>
              <a:off x="4629752" y="1191557"/>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11"/>
            <p:cNvSpPr/>
            <p:nvPr/>
          </p:nvSpPr>
          <p:spPr>
            <a:xfrm>
              <a:off x="4600600" y="1450079"/>
              <a:ext cx="108585" cy="55244"/>
            </a:xfrm>
            <a:custGeom>
              <a:avLst/>
              <a:gdLst/>
              <a:ahLst/>
              <a:cxnLst/>
              <a:rect l="l" t="t" r="r" b="b"/>
              <a:pathLst>
                <a:path w="108585" h="55244" extrusionOk="0">
                  <a:moveTo>
                    <a:pt x="27978" y="36614"/>
                  </a:moveTo>
                  <a:lnTo>
                    <a:pt x="26568" y="33185"/>
                  </a:lnTo>
                  <a:lnTo>
                    <a:pt x="21551" y="28143"/>
                  </a:lnTo>
                  <a:lnTo>
                    <a:pt x="18148" y="26720"/>
                  </a:lnTo>
                  <a:lnTo>
                    <a:pt x="9144" y="26695"/>
                  </a:lnTo>
                  <a:lnTo>
                    <a:pt x="4229" y="29933"/>
                  </a:lnTo>
                  <a:lnTo>
                    <a:pt x="0" y="39992"/>
                  </a:lnTo>
                  <a:lnTo>
                    <a:pt x="1143" y="45783"/>
                  </a:lnTo>
                  <a:lnTo>
                    <a:pt x="8813" y="53492"/>
                  </a:lnTo>
                  <a:lnTo>
                    <a:pt x="14605" y="54673"/>
                  </a:lnTo>
                  <a:lnTo>
                    <a:pt x="24663" y="50507"/>
                  </a:lnTo>
                  <a:lnTo>
                    <a:pt x="27952" y="45618"/>
                  </a:lnTo>
                  <a:lnTo>
                    <a:pt x="27952" y="40170"/>
                  </a:lnTo>
                  <a:lnTo>
                    <a:pt x="27978" y="36614"/>
                  </a:lnTo>
                  <a:close/>
                </a:path>
                <a:path w="108585" h="55244" extrusionOk="0">
                  <a:moveTo>
                    <a:pt x="68021" y="5981"/>
                  </a:moveTo>
                  <a:lnTo>
                    <a:pt x="62039" y="0"/>
                  </a:lnTo>
                  <a:lnTo>
                    <a:pt x="49263" y="0"/>
                  </a:lnTo>
                  <a:lnTo>
                    <a:pt x="44386" y="3251"/>
                  </a:lnTo>
                  <a:lnTo>
                    <a:pt x="40259" y="13246"/>
                  </a:lnTo>
                  <a:lnTo>
                    <a:pt x="41402" y="18986"/>
                  </a:lnTo>
                  <a:lnTo>
                    <a:pt x="49034" y="26619"/>
                  </a:lnTo>
                  <a:lnTo>
                    <a:pt x="54787" y="27762"/>
                  </a:lnTo>
                  <a:lnTo>
                    <a:pt x="64770" y="23634"/>
                  </a:lnTo>
                  <a:lnTo>
                    <a:pt x="68021" y="18757"/>
                  </a:lnTo>
                  <a:lnTo>
                    <a:pt x="68021" y="13360"/>
                  </a:lnTo>
                  <a:lnTo>
                    <a:pt x="68021" y="5981"/>
                  </a:lnTo>
                  <a:close/>
                </a:path>
                <a:path w="108585" h="55244" extrusionOk="0">
                  <a:moveTo>
                    <a:pt x="108191" y="36601"/>
                  </a:moveTo>
                  <a:lnTo>
                    <a:pt x="106768" y="33185"/>
                  </a:lnTo>
                  <a:lnTo>
                    <a:pt x="101727" y="28143"/>
                  </a:lnTo>
                  <a:lnTo>
                    <a:pt x="98298" y="26720"/>
                  </a:lnTo>
                  <a:lnTo>
                    <a:pt x="89306" y="26720"/>
                  </a:lnTo>
                  <a:lnTo>
                    <a:pt x="84404" y="29997"/>
                  </a:lnTo>
                  <a:lnTo>
                    <a:pt x="80251" y="40043"/>
                  </a:lnTo>
                  <a:lnTo>
                    <a:pt x="81394" y="45834"/>
                  </a:lnTo>
                  <a:lnTo>
                    <a:pt x="89077" y="53517"/>
                  </a:lnTo>
                  <a:lnTo>
                    <a:pt x="94869" y="54673"/>
                  </a:lnTo>
                  <a:lnTo>
                    <a:pt x="104902" y="50507"/>
                  </a:lnTo>
                  <a:lnTo>
                    <a:pt x="108191" y="45605"/>
                  </a:lnTo>
                  <a:lnTo>
                    <a:pt x="108191" y="40170"/>
                  </a:lnTo>
                  <a:lnTo>
                    <a:pt x="108191" y="36601"/>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2" name="Google Shape;362;p11"/>
            <p:cNvPicPr preferRelativeResize="0"/>
            <p:nvPr/>
          </p:nvPicPr>
          <p:blipFill rotWithShape="1">
            <a:blip r:embed="rId4">
              <a:alphaModFix/>
            </a:blip>
            <a:srcRect/>
            <a:stretch/>
          </p:blipFill>
          <p:spPr>
            <a:xfrm>
              <a:off x="4519764" y="1673841"/>
              <a:ext cx="249521" cy="200433"/>
            </a:xfrm>
            <a:prstGeom prst="rect">
              <a:avLst/>
            </a:prstGeom>
            <a:noFill/>
            <a:ln>
              <a:noFill/>
            </a:ln>
          </p:spPr>
        </p:pic>
        <p:sp>
          <p:nvSpPr>
            <p:cNvPr id="363" name="Google Shape;363;p11"/>
            <p:cNvSpPr/>
            <p:nvPr/>
          </p:nvSpPr>
          <p:spPr>
            <a:xfrm>
              <a:off x="4342611" y="1397482"/>
              <a:ext cx="590550" cy="590550"/>
            </a:xfrm>
            <a:custGeom>
              <a:avLst/>
              <a:gdLst/>
              <a:ahLst/>
              <a:cxnLst/>
              <a:rect l="l" t="t" r="r" b="b"/>
              <a:pathLst>
                <a:path w="590550" h="590550" extrusionOk="0">
                  <a:moveTo>
                    <a:pt x="582969" y="567930"/>
                  </a:moveTo>
                  <a:lnTo>
                    <a:pt x="94730" y="567930"/>
                  </a:lnTo>
                  <a:lnTo>
                    <a:pt x="96499" y="568432"/>
                  </a:lnTo>
                  <a:lnTo>
                    <a:pt x="145272" y="577903"/>
                  </a:lnTo>
                  <a:lnTo>
                    <a:pt x="194453" y="584695"/>
                  </a:lnTo>
                  <a:lnTo>
                    <a:pt x="243930" y="588795"/>
                  </a:lnTo>
                  <a:lnTo>
                    <a:pt x="293593" y="590191"/>
                  </a:lnTo>
                  <a:lnTo>
                    <a:pt x="340730" y="588940"/>
                  </a:lnTo>
                  <a:lnTo>
                    <a:pt x="387701" y="585241"/>
                  </a:lnTo>
                  <a:lnTo>
                    <a:pt x="434415" y="579103"/>
                  </a:lnTo>
                  <a:lnTo>
                    <a:pt x="480781" y="570537"/>
                  </a:lnTo>
                  <a:lnTo>
                    <a:pt x="492969" y="568014"/>
                  </a:lnTo>
                  <a:lnTo>
                    <a:pt x="582868" y="568014"/>
                  </a:lnTo>
                  <a:close/>
                </a:path>
                <a:path w="590550" h="590550" extrusionOk="0">
                  <a:moveTo>
                    <a:pt x="582868" y="568014"/>
                  </a:moveTo>
                  <a:lnTo>
                    <a:pt x="494225" y="568014"/>
                  </a:lnTo>
                  <a:lnTo>
                    <a:pt x="565270" y="578139"/>
                  </a:lnTo>
                  <a:lnTo>
                    <a:pt x="573417" y="575835"/>
                  </a:lnTo>
                  <a:lnTo>
                    <a:pt x="582868" y="568014"/>
                  </a:lnTo>
                  <a:close/>
                </a:path>
                <a:path w="590550" h="590550" extrusionOk="0">
                  <a:moveTo>
                    <a:pt x="290902" y="0"/>
                  </a:moveTo>
                  <a:lnTo>
                    <a:pt x="288043" y="0"/>
                  </a:lnTo>
                  <a:lnTo>
                    <a:pt x="231357" y="16158"/>
                  </a:lnTo>
                  <a:lnTo>
                    <a:pt x="184993" y="44759"/>
                  </a:lnTo>
                  <a:lnTo>
                    <a:pt x="149253" y="78360"/>
                  </a:lnTo>
                  <a:lnTo>
                    <a:pt x="124443" y="109522"/>
                  </a:lnTo>
                  <a:lnTo>
                    <a:pt x="110865" y="130802"/>
                  </a:lnTo>
                  <a:lnTo>
                    <a:pt x="81733" y="139399"/>
                  </a:lnTo>
                  <a:lnTo>
                    <a:pt x="57939" y="154895"/>
                  </a:lnTo>
                  <a:lnTo>
                    <a:pt x="41893" y="175465"/>
                  </a:lnTo>
                  <a:lnTo>
                    <a:pt x="36009" y="199281"/>
                  </a:lnTo>
                  <a:lnTo>
                    <a:pt x="36009" y="201627"/>
                  </a:lnTo>
                  <a:lnTo>
                    <a:pt x="38402" y="211804"/>
                  </a:lnTo>
                  <a:lnTo>
                    <a:pt x="45010" y="220224"/>
                  </a:lnTo>
                  <a:lnTo>
                    <a:pt x="54973" y="226236"/>
                  </a:lnTo>
                  <a:lnTo>
                    <a:pt x="67432" y="229186"/>
                  </a:lnTo>
                  <a:lnTo>
                    <a:pt x="42294" y="490969"/>
                  </a:lnTo>
                  <a:lnTo>
                    <a:pt x="42229" y="494424"/>
                  </a:lnTo>
                  <a:lnTo>
                    <a:pt x="8868" y="527355"/>
                  </a:lnTo>
                  <a:lnTo>
                    <a:pt x="3088" y="533083"/>
                  </a:lnTo>
                  <a:lnTo>
                    <a:pt x="0" y="540988"/>
                  </a:lnTo>
                  <a:lnTo>
                    <a:pt x="743" y="557260"/>
                  </a:lnTo>
                  <a:lnTo>
                    <a:pt x="4533" y="564851"/>
                  </a:lnTo>
                  <a:lnTo>
                    <a:pt x="17088" y="575218"/>
                  </a:lnTo>
                  <a:lnTo>
                    <a:pt x="25266" y="577511"/>
                  </a:lnTo>
                  <a:lnTo>
                    <a:pt x="94730" y="567930"/>
                  </a:lnTo>
                  <a:lnTo>
                    <a:pt x="582969" y="567930"/>
                  </a:lnTo>
                  <a:lnTo>
                    <a:pt x="585343" y="565965"/>
                  </a:lnTo>
                  <a:lnTo>
                    <a:pt x="315356" y="565965"/>
                  </a:lnTo>
                  <a:lnTo>
                    <a:pt x="261521" y="565639"/>
                  </a:lnTo>
                  <a:lnTo>
                    <a:pt x="207783" y="562008"/>
                  </a:lnTo>
                  <a:lnTo>
                    <a:pt x="154295" y="555071"/>
                  </a:lnTo>
                  <a:lnTo>
                    <a:pt x="145503" y="553375"/>
                  </a:lnTo>
                  <a:lnTo>
                    <a:pt x="27465" y="553375"/>
                  </a:lnTo>
                  <a:lnTo>
                    <a:pt x="25224" y="552203"/>
                  </a:lnTo>
                  <a:lnTo>
                    <a:pt x="24261" y="550119"/>
                  </a:lnTo>
                  <a:lnTo>
                    <a:pt x="23130" y="548098"/>
                  </a:lnTo>
                  <a:lnTo>
                    <a:pt x="23507" y="545575"/>
                  </a:lnTo>
                  <a:lnTo>
                    <a:pt x="25266" y="543899"/>
                  </a:lnTo>
                  <a:lnTo>
                    <a:pt x="65170" y="504246"/>
                  </a:lnTo>
                  <a:lnTo>
                    <a:pt x="65158" y="494162"/>
                  </a:lnTo>
                  <a:lnTo>
                    <a:pt x="90384" y="232642"/>
                  </a:lnTo>
                  <a:lnTo>
                    <a:pt x="490148" y="232642"/>
                  </a:lnTo>
                  <a:lnTo>
                    <a:pt x="493566" y="232139"/>
                  </a:lnTo>
                  <a:lnTo>
                    <a:pt x="517135" y="232139"/>
                  </a:lnTo>
                  <a:lnTo>
                    <a:pt x="516634" y="228013"/>
                  </a:lnTo>
                  <a:lnTo>
                    <a:pt x="523083" y="226987"/>
                  </a:lnTo>
                  <a:lnTo>
                    <a:pt x="525265" y="225825"/>
                  </a:lnTo>
                  <a:lnTo>
                    <a:pt x="285027" y="225825"/>
                  </a:lnTo>
                  <a:lnTo>
                    <a:pt x="253089" y="225642"/>
                  </a:lnTo>
                  <a:lnTo>
                    <a:pt x="221184" y="224419"/>
                  </a:lnTo>
                  <a:lnTo>
                    <a:pt x="189338" y="222156"/>
                  </a:lnTo>
                  <a:lnTo>
                    <a:pt x="157576" y="218851"/>
                  </a:lnTo>
                  <a:lnTo>
                    <a:pt x="69846" y="205512"/>
                  </a:lnTo>
                  <a:lnTo>
                    <a:pt x="66001" y="205501"/>
                  </a:lnTo>
                  <a:lnTo>
                    <a:pt x="62406" y="204129"/>
                  </a:lnTo>
                  <a:lnTo>
                    <a:pt x="59621" y="201627"/>
                  </a:lnTo>
                  <a:lnTo>
                    <a:pt x="59621" y="199281"/>
                  </a:lnTo>
                  <a:lnTo>
                    <a:pt x="64748" y="183120"/>
                  </a:lnTo>
                  <a:lnTo>
                    <a:pt x="78839" y="168290"/>
                  </a:lnTo>
                  <a:lnTo>
                    <a:pt x="99956" y="157446"/>
                  </a:lnTo>
                  <a:lnTo>
                    <a:pt x="126163" y="153241"/>
                  </a:lnTo>
                  <a:lnTo>
                    <a:pt x="516491" y="153241"/>
                  </a:lnTo>
                  <a:lnTo>
                    <a:pt x="496780" y="140017"/>
                  </a:lnTo>
                  <a:lnTo>
                    <a:pt x="468415" y="131147"/>
                  </a:lnTo>
                  <a:lnTo>
                    <a:pt x="467477" y="129702"/>
                  </a:lnTo>
                  <a:lnTo>
                    <a:pt x="139514" y="129702"/>
                  </a:lnTo>
                  <a:lnTo>
                    <a:pt x="161084" y="101202"/>
                  </a:lnTo>
                  <a:lnTo>
                    <a:pt x="193638" y="68559"/>
                  </a:lnTo>
                  <a:lnTo>
                    <a:pt x="236626" y="39957"/>
                  </a:lnTo>
                  <a:lnTo>
                    <a:pt x="289478" y="23601"/>
                  </a:lnTo>
                  <a:lnTo>
                    <a:pt x="289478" y="23266"/>
                  </a:lnTo>
                  <a:lnTo>
                    <a:pt x="358989" y="23266"/>
                  </a:lnTo>
                  <a:lnTo>
                    <a:pt x="347767" y="16298"/>
                  </a:lnTo>
                  <a:lnTo>
                    <a:pt x="290902" y="0"/>
                  </a:lnTo>
                  <a:close/>
                </a:path>
                <a:path w="590550" h="590550" extrusionOk="0">
                  <a:moveTo>
                    <a:pt x="492539" y="543229"/>
                  </a:moveTo>
                  <a:lnTo>
                    <a:pt x="490194" y="543899"/>
                  </a:lnTo>
                  <a:lnTo>
                    <a:pt x="489492" y="544046"/>
                  </a:lnTo>
                  <a:lnTo>
                    <a:pt x="488822" y="544276"/>
                  </a:lnTo>
                  <a:lnTo>
                    <a:pt x="422704" y="556692"/>
                  </a:lnTo>
                  <a:lnTo>
                    <a:pt x="369135" y="562983"/>
                  </a:lnTo>
                  <a:lnTo>
                    <a:pt x="315356" y="565965"/>
                  </a:lnTo>
                  <a:lnTo>
                    <a:pt x="585343" y="565965"/>
                  </a:lnTo>
                  <a:lnTo>
                    <a:pt x="585929" y="565480"/>
                  </a:lnTo>
                  <a:lnTo>
                    <a:pt x="589720" y="557909"/>
                  </a:lnTo>
                  <a:lnTo>
                    <a:pt x="589942" y="553375"/>
                  </a:lnTo>
                  <a:lnTo>
                    <a:pt x="562851" y="553375"/>
                  </a:lnTo>
                  <a:lnTo>
                    <a:pt x="560590" y="552977"/>
                  </a:lnTo>
                  <a:lnTo>
                    <a:pt x="492539" y="543229"/>
                  </a:lnTo>
                  <a:close/>
                </a:path>
                <a:path w="590550" h="590550" extrusionOk="0">
                  <a:moveTo>
                    <a:pt x="96342" y="543480"/>
                  </a:moveTo>
                  <a:lnTo>
                    <a:pt x="29716" y="552977"/>
                  </a:lnTo>
                  <a:lnTo>
                    <a:pt x="27465" y="553375"/>
                  </a:lnTo>
                  <a:lnTo>
                    <a:pt x="145503" y="553375"/>
                  </a:lnTo>
                  <a:lnTo>
                    <a:pt x="101211" y="544831"/>
                  </a:lnTo>
                  <a:lnTo>
                    <a:pt x="96342" y="543480"/>
                  </a:lnTo>
                  <a:close/>
                </a:path>
                <a:path w="590550" h="590550" extrusionOk="0">
                  <a:moveTo>
                    <a:pt x="517135" y="232139"/>
                  </a:moveTo>
                  <a:lnTo>
                    <a:pt x="493566" y="232139"/>
                  </a:lnTo>
                  <a:lnTo>
                    <a:pt x="525376" y="494162"/>
                  </a:lnTo>
                  <a:lnTo>
                    <a:pt x="525397" y="503670"/>
                  </a:lnTo>
                  <a:lnTo>
                    <a:pt x="565109" y="544046"/>
                  </a:lnTo>
                  <a:lnTo>
                    <a:pt x="566789" y="545543"/>
                  </a:lnTo>
                  <a:lnTo>
                    <a:pt x="567207" y="548098"/>
                  </a:lnTo>
                  <a:lnTo>
                    <a:pt x="566056" y="550129"/>
                  </a:lnTo>
                  <a:lnTo>
                    <a:pt x="565092" y="552203"/>
                  </a:lnTo>
                  <a:lnTo>
                    <a:pt x="562851" y="553375"/>
                  </a:lnTo>
                  <a:lnTo>
                    <a:pt x="589942" y="553375"/>
                  </a:lnTo>
                  <a:lnTo>
                    <a:pt x="590516" y="541690"/>
                  </a:lnTo>
                  <a:lnTo>
                    <a:pt x="587489" y="533795"/>
                  </a:lnTo>
                  <a:lnTo>
                    <a:pt x="581762" y="528025"/>
                  </a:lnTo>
                  <a:lnTo>
                    <a:pt x="581751" y="527345"/>
                  </a:lnTo>
                  <a:lnTo>
                    <a:pt x="548559" y="494162"/>
                  </a:lnTo>
                  <a:lnTo>
                    <a:pt x="548559" y="490969"/>
                  </a:lnTo>
                  <a:lnTo>
                    <a:pt x="517135" y="232139"/>
                  </a:lnTo>
                  <a:close/>
                </a:path>
                <a:path w="590550" h="590550" extrusionOk="0">
                  <a:moveTo>
                    <a:pt x="566056" y="550119"/>
                  </a:moveTo>
                  <a:close/>
                </a:path>
                <a:path w="590550" h="590550" extrusionOk="0">
                  <a:moveTo>
                    <a:pt x="490148" y="232642"/>
                  </a:moveTo>
                  <a:lnTo>
                    <a:pt x="90384" y="232642"/>
                  </a:lnTo>
                  <a:lnTo>
                    <a:pt x="157335" y="242798"/>
                  </a:lnTo>
                  <a:lnTo>
                    <a:pt x="204288" y="247091"/>
                  </a:lnTo>
                  <a:lnTo>
                    <a:pt x="258222" y="249102"/>
                  </a:lnTo>
                  <a:lnTo>
                    <a:pt x="286713" y="249353"/>
                  </a:lnTo>
                  <a:lnTo>
                    <a:pt x="325445" y="249353"/>
                  </a:lnTo>
                  <a:lnTo>
                    <a:pt x="340733" y="248851"/>
                  </a:lnTo>
                  <a:lnTo>
                    <a:pt x="343926" y="248851"/>
                  </a:lnTo>
                  <a:lnTo>
                    <a:pt x="359214" y="247762"/>
                  </a:lnTo>
                  <a:lnTo>
                    <a:pt x="363507" y="247762"/>
                  </a:lnTo>
                  <a:lnTo>
                    <a:pt x="375433" y="247091"/>
                  </a:lnTo>
                  <a:lnTo>
                    <a:pt x="380872" y="247087"/>
                  </a:lnTo>
                  <a:lnTo>
                    <a:pt x="390564" y="246338"/>
                  </a:lnTo>
                  <a:lnTo>
                    <a:pt x="404511" y="244987"/>
                  </a:lnTo>
                  <a:lnTo>
                    <a:pt x="417023" y="243395"/>
                  </a:lnTo>
                  <a:lnTo>
                    <a:pt x="490148" y="232642"/>
                  </a:lnTo>
                  <a:close/>
                </a:path>
                <a:path w="590550" h="590550" extrusionOk="0">
                  <a:moveTo>
                    <a:pt x="516491" y="153241"/>
                  </a:moveTo>
                  <a:lnTo>
                    <a:pt x="450782" y="153241"/>
                  </a:lnTo>
                  <a:lnTo>
                    <a:pt x="477000" y="157505"/>
                  </a:lnTo>
                  <a:lnTo>
                    <a:pt x="498143" y="168447"/>
                  </a:lnTo>
                  <a:lnTo>
                    <a:pt x="512259" y="183297"/>
                  </a:lnTo>
                  <a:lnTo>
                    <a:pt x="517397" y="199281"/>
                  </a:lnTo>
                  <a:lnTo>
                    <a:pt x="517397" y="201208"/>
                  </a:lnTo>
                  <a:lnTo>
                    <a:pt x="413149" y="219354"/>
                  </a:lnTo>
                  <a:lnTo>
                    <a:pt x="349190" y="224667"/>
                  </a:lnTo>
                  <a:lnTo>
                    <a:pt x="285027" y="225825"/>
                  </a:lnTo>
                  <a:lnTo>
                    <a:pt x="525265" y="225825"/>
                  </a:lnTo>
                  <a:lnTo>
                    <a:pt x="541083" y="199281"/>
                  </a:lnTo>
                  <a:lnTo>
                    <a:pt x="535399" y="175851"/>
                  </a:lnTo>
                  <a:lnTo>
                    <a:pt x="519870" y="155508"/>
                  </a:lnTo>
                  <a:lnTo>
                    <a:pt x="516491" y="153241"/>
                  </a:lnTo>
                  <a:close/>
                </a:path>
                <a:path w="590550" h="590550" extrusionOk="0">
                  <a:moveTo>
                    <a:pt x="69777" y="205501"/>
                  </a:moveTo>
                  <a:lnTo>
                    <a:pt x="66029" y="205512"/>
                  </a:lnTo>
                  <a:lnTo>
                    <a:pt x="69846" y="205512"/>
                  </a:lnTo>
                  <a:close/>
                </a:path>
                <a:path w="590550" h="590550" extrusionOk="0">
                  <a:moveTo>
                    <a:pt x="358989" y="23266"/>
                  </a:moveTo>
                  <a:lnTo>
                    <a:pt x="289478" y="23266"/>
                  </a:lnTo>
                  <a:lnTo>
                    <a:pt x="342217" y="39816"/>
                  </a:lnTo>
                  <a:lnTo>
                    <a:pt x="385194" y="68559"/>
                  </a:lnTo>
                  <a:lnTo>
                    <a:pt x="417745" y="101207"/>
                  </a:lnTo>
                  <a:lnTo>
                    <a:pt x="439442" y="129702"/>
                  </a:lnTo>
                  <a:lnTo>
                    <a:pt x="467477" y="129702"/>
                  </a:lnTo>
                  <a:lnTo>
                    <a:pt x="454778" y="110125"/>
                  </a:lnTo>
                  <a:lnTo>
                    <a:pt x="429957" y="78929"/>
                  </a:lnTo>
                  <a:lnTo>
                    <a:pt x="394203" y="45131"/>
                  </a:lnTo>
                  <a:lnTo>
                    <a:pt x="358989" y="23266"/>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4" name="Google Shape;364;p11"/>
          <p:cNvGrpSpPr/>
          <p:nvPr/>
        </p:nvGrpSpPr>
        <p:grpSpPr>
          <a:xfrm>
            <a:off x="6084105" y="1184449"/>
            <a:ext cx="1002177" cy="1002665"/>
            <a:chOff x="6084105" y="1184449"/>
            <a:chExt cx="1002177" cy="1002665"/>
          </a:xfrm>
        </p:grpSpPr>
        <p:sp>
          <p:nvSpPr>
            <p:cNvPr id="365" name="Google Shape;365;p11"/>
            <p:cNvSpPr/>
            <p:nvPr/>
          </p:nvSpPr>
          <p:spPr>
            <a:xfrm>
              <a:off x="6084105" y="1184449"/>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11"/>
            <p:cNvSpPr/>
            <p:nvPr/>
          </p:nvSpPr>
          <p:spPr>
            <a:xfrm>
              <a:off x="6577012" y="1184449"/>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p11"/>
            <p:cNvSpPr/>
            <p:nvPr/>
          </p:nvSpPr>
          <p:spPr>
            <a:xfrm>
              <a:off x="6225819" y="1371199"/>
              <a:ext cx="710565" cy="628650"/>
            </a:xfrm>
            <a:custGeom>
              <a:avLst/>
              <a:gdLst/>
              <a:ahLst/>
              <a:cxnLst/>
              <a:rect l="l" t="t" r="r" b="b"/>
              <a:pathLst>
                <a:path w="710565" h="628650" extrusionOk="0">
                  <a:moveTo>
                    <a:pt x="710387" y="134289"/>
                  </a:moveTo>
                  <a:lnTo>
                    <a:pt x="708634" y="126669"/>
                  </a:lnTo>
                  <a:lnTo>
                    <a:pt x="706107" y="123647"/>
                  </a:lnTo>
                  <a:lnTo>
                    <a:pt x="702729" y="122377"/>
                  </a:lnTo>
                  <a:lnTo>
                    <a:pt x="678764" y="113779"/>
                  </a:lnTo>
                  <a:lnTo>
                    <a:pt x="678764" y="137579"/>
                  </a:lnTo>
                  <a:lnTo>
                    <a:pt x="626795" y="191185"/>
                  </a:lnTo>
                  <a:lnTo>
                    <a:pt x="600125" y="181190"/>
                  </a:lnTo>
                  <a:lnTo>
                    <a:pt x="600125" y="205282"/>
                  </a:lnTo>
                  <a:lnTo>
                    <a:pt x="387946" y="301929"/>
                  </a:lnTo>
                  <a:lnTo>
                    <a:pt x="377037" y="297713"/>
                  </a:lnTo>
                  <a:lnTo>
                    <a:pt x="377037" y="336892"/>
                  </a:lnTo>
                  <a:lnTo>
                    <a:pt x="377037" y="600900"/>
                  </a:lnTo>
                  <a:lnTo>
                    <a:pt x="116230" y="499960"/>
                  </a:lnTo>
                  <a:lnTo>
                    <a:pt x="116230" y="340537"/>
                  </a:lnTo>
                  <a:lnTo>
                    <a:pt x="280543" y="409041"/>
                  </a:lnTo>
                  <a:lnTo>
                    <a:pt x="284962" y="408482"/>
                  </a:lnTo>
                  <a:lnTo>
                    <a:pt x="288137" y="406044"/>
                  </a:lnTo>
                  <a:lnTo>
                    <a:pt x="292773" y="402450"/>
                  </a:lnTo>
                  <a:lnTo>
                    <a:pt x="377037" y="336892"/>
                  </a:lnTo>
                  <a:lnTo>
                    <a:pt x="377037" y="297713"/>
                  </a:lnTo>
                  <a:lnTo>
                    <a:pt x="365709" y="293319"/>
                  </a:lnTo>
                  <a:lnTo>
                    <a:pt x="365709" y="317436"/>
                  </a:lnTo>
                  <a:lnTo>
                    <a:pt x="279361" y="384213"/>
                  </a:lnTo>
                  <a:lnTo>
                    <a:pt x="32651" y="281470"/>
                  </a:lnTo>
                  <a:lnTo>
                    <a:pt x="107099" y="217246"/>
                  </a:lnTo>
                  <a:lnTo>
                    <a:pt x="365709" y="317436"/>
                  </a:lnTo>
                  <a:lnTo>
                    <a:pt x="365709" y="293319"/>
                  </a:lnTo>
                  <a:lnTo>
                    <a:pt x="134962" y="203885"/>
                  </a:lnTo>
                  <a:lnTo>
                    <a:pt x="353479" y="112890"/>
                  </a:lnTo>
                  <a:lnTo>
                    <a:pt x="600125" y="205282"/>
                  </a:lnTo>
                  <a:lnTo>
                    <a:pt x="600125" y="181190"/>
                  </a:lnTo>
                  <a:lnTo>
                    <a:pt x="376021" y="97129"/>
                  </a:lnTo>
                  <a:lnTo>
                    <a:pt x="435965" y="50431"/>
                  </a:lnTo>
                  <a:lnTo>
                    <a:pt x="678764" y="137579"/>
                  </a:lnTo>
                  <a:lnTo>
                    <a:pt x="678764" y="113779"/>
                  </a:lnTo>
                  <a:lnTo>
                    <a:pt x="453136" y="32702"/>
                  </a:lnTo>
                  <a:lnTo>
                    <a:pt x="437756" y="27178"/>
                  </a:lnTo>
                  <a:lnTo>
                    <a:pt x="436435" y="26682"/>
                  </a:lnTo>
                  <a:lnTo>
                    <a:pt x="435013" y="26466"/>
                  </a:lnTo>
                  <a:lnTo>
                    <a:pt x="433387" y="26479"/>
                  </a:lnTo>
                  <a:lnTo>
                    <a:pt x="431088" y="26619"/>
                  </a:lnTo>
                  <a:lnTo>
                    <a:pt x="428840" y="27508"/>
                  </a:lnTo>
                  <a:lnTo>
                    <a:pt x="427088" y="28917"/>
                  </a:lnTo>
                  <a:lnTo>
                    <a:pt x="356844" y="83743"/>
                  </a:lnTo>
                  <a:lnTo>
                    <a:pt x="337235" y="49923"/>
                  </a:lnTo>
                  <a:lnTo>
                    <a:pt x="337235" y="95288"/>
                  </a:lnTo>
                  <a:lnTo>
                    <a:pt x="109562" y="190131"/>
                  </a:lnTo>
                  <a:lnTo>
                    <a:pt x="65214" y="115443"/>
                  </a:lnTo>
                  <a:lnTo>
                    <a:pt x="296811" y="25323"/>
                  </a:lnTo>
                  <a:lnTo>
                    <a:pt x="337235" y="95288"/>
                  </a:lnTo>
                  <a:lnTo>
                    <a:pt x="337235" y="49923"/>
                  </a:lnTo>
                  <a:lnTo>
                    <a:pt x="311912" y="6223"/>
                  </a:lnTo>
                  <a:lnTo>
                    <a:pt x="309676" y="2362"/>
                  </a:lnTo>
                  <a:lnTo>
                    <a:pt x="306158" y="203"/>
                  </a:lnTo>
                  <a:lnTo>
                    <a:pt x="302209" y="0"/>
                  </a:lnTo>
                  <a:lnTo>
                    <a:pt x="300456" y="12"/>
                  </a:lnTo>
                  <a:lnTo>
                    <a:pt x="299770" y="76"/>
                  </a:lnTo>
                  <a:lnTo>
                    <a:pt x="299046" y="254"/>
                  </a:lnTo>
                  <a:lnTo>
                    <a:pt x="298348" y="482"/>
                  </a:lnTo>
                  <a:lnTo>
                    <a:pt x="297802" y="723"/>
                  </a:lnTo>
                  <a:lnTo>
                    <a:pt x="41821" y="100406"/>
                  </a:lnTo>
                  <a:lnTo>
                    <a:pt x="39497" y="102908"/>
                  </a:lnTo>
                  <a:lnTo>
                    <a:pt x="37274" y="109321"/>
                  </a:lnTo>
                  <a:lnTo>
                    <a:pt x="37541" y="112725"/>
                  </a:lnTo>
                  <a:lnTo>
                    <a:pt x="39128" y="115455"/>
                  </a:lnTo>
                  <a:lnTo>
                    <a:pt x="90258" y="202057"/>
                  </a:lnTo>
                  <a:lnTo>
                    <a:pt x="4178" y="276186"/>
                  </a:lnTo>
                  <a:lnTo>
                    <a:pt x="1333" y="278549"/>
                  </a:lnTo>
                  <a:lnTo>
                    <a:pt x="0" y="282384"/>
                  </a:lnTo>
                  <a:lnTo>
                    <a:pt x="1193" y="290474"/>
                  </a:lnTo>
                  <a:lnTo>
                    <a:pt x="3581" y="293751"/>
                  </a:lnTo>
                  <a:lnTo>
                    <a:pt x="93687" y="331317"/>
                  </a:lnTo>
                  <a:lnTo>
                    <a:pt x="93776" y="513956"/>
                  </a:lnTo>
                  <a:lnTo>
                    <a:pt x="96266" y="515493"/>
                  </a:lnTo>
                  <a:lnTo>
                    <a:pt x="102374" y="518439"/>
                  </a:lnTo>
                  <a:lnTo>
                    <a:pt x="384009" y="627672"/>
                  </a:lnTo>
                  <a:lnTo>
                    <a:pt x="385406" y="628256"/>
                  </a:lnTo>
                  <a:lnTo>
                    <a:pt x="386892" y="628561"/>
                  </a:lnTo>
                  <a:lnTo>
                    <a:pt x="389915" y="628561"/>
                  </a:lnTo>
                  <a:lnTo>
                    <a:pt x="391452" y="628256"/>
                  </a:lnTo>
                  <a:lnTo>
                    <a:pt x="392887" y="627646"/>
                  </a:lnTo>
                  <a:lnTo>
                    <a:pt x="404317" y="622452"/>
                  </a:lnTo>
                  <a:lnTo>
                    <a:pt x="634517" y="517766"/>
                  </a:lnTo>
                  <a:lnTo>
                    <a:pt x="640219" y="514426"/>
                  </a:lnTo>
                  <a:lnTo>
                    <a:pt x="640892" y="505650"/>
                  </a:lnTo>
                  <a:lnTo>
                    <a:pt x="640892" y="338213"/>
                  </a:lnTo>
                  <a:lnTo>
                    <a:pt x="692327" y="310286"/>
                  </a:lnTo>
                  <a:lnTo>
                    <a:pt x="694448" y="303225"/>
                  </a:lnTo>
                  <a:lnTo>
                    <a:pt x="666686" y="250545"/>
                  </a:lnTo>
                  <a:lnTo>
                    <a:pt x="666686" y="298437"/>
                  </a:lnTo>
                  <a:lnTo>
                    <a:pt x="618375" y="324612"/>
                  </a:lnTo>
                  <a:lnTo>
                    <a:pt x="618375" y="350266"/>
                  </a:lnTo>
                  <a:lnTo>
                    <a:pt x="618375" y="500341"/>
                  </a:lnTo>
                  <a:lnTo>
                    <a:pt x="399567" y="599846"/>
                  </a:lnTo>
                  <a:lnTo>
                    <a:pt x="399567" y="355612"/>
                  </a:lnTo>
                  <a:lnTo>
                    <a:pt x="444919" y="431876"/>
                  </a:lnTo>
                  <a:lnTo>
                    <a:pt x="447865" y="436930"/>
                  </a:lnTo>
                  <a:lnTo>
                    <a:pt x="454939" y="438899"/>
                  </a:lnTo>
                  <a:lnTo>
                    <a:pt x="467931" y="431838"/>
                  </a:lnTo>
                  <a:lnTo>
                    <a:pt x="618375" y="350266"/>
                  </a:lnTo>
                  <a:lnTo>
                    <a:pt x="618375" y="324612"/>
                  </a:lnTo>
                  <a:lnTo>
                    <a:pt x="458698" y="411099"/>
                  </a:lnTo>
                  <a:lnTo>
                    <a:pt x="404215" y="319176"/>
                  </a:lnTo>
                  <a:lnTo>
                    <a:pt x="624700" y="218732"/>
                  </a:lnTo>
                  <a:lnTo>
                    <a:pt x="666686" y="298437"/>
                  </a:lnTo>
                  <a:lnTo>
                    <a:pt x="666686" y="250545"/>
                  </a:lnTo>
                  <a:lnTo>
                    <a:pt x="643369" y="206298"/>
                  </a:lnTo>
                  <a:lnTo>
                    <a:pt x="706996" y="140690"/>
                  </a:lnTo>
                  <a:lnTo>
                    <a:pt x="709447" y="138112"/>
                  </a:lnTo>
                  <a:lnTo>
                    <a:pt x="710387" y="134289"/>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8" name="Google Shape;368;p11"/>
          <p:cNvGrpSpPr/>
          <p:nvPr/>
        </p:nvGrpSpPr>
        <p:grpSpPr>
          <a:xfrm>
            <a:off x="9978616" y="1188906"/>
            <a:ext cx="1002665" cy="1002665"/>
            <a:chOff x="9978616" y="1188906"/>
            <a:chExt cx="1002665" cy="1002665"/>
          </a:xfrm>
        </p:grpSpPr>
        <p:sp>
          <p:nvSpPr>
            <p:cNvPr id="369" name="Google Shape;369;p11"/>
            <p:cNvSpPr/>
            <p:nvPr/>
          </p:nvSpPr>
          <p:spPr>
            <a:xfrm>
              <a:off x="9978616" y="1188906"/>
              <a:ext cx="1002665" cy="1002665"/>
            </a:xfrm>
            <a:custGeom>
              <a:avLst/>
              <a:gdLst/>
              <a:ahLst/>
              <a:cxnLst/>
              <a:rect l="l" t="t" r="r" b="b"/>
              <a:pathLst>
                <a:path w="1002665" h="1002664" extrusionOk="0">
                  <a:moveTo>
                    <a:pt x="501021" y="0"/>
                  </a:moveTo>
                  <a:lnTo>
                    <a:pt x="495597" y="0"/>
                  </a:lnTo>
                  <a:lnTo>
                    <a:pt x="445334" y="3117"/>
                  </a:lnTo>
                  <a:lnTo>
                    <a:pt x="399055" y="10437"/>
                  </a:lnTo>
                  <a:lnTo>
                    <a:pt x="354283" y="21881"/>
                  </a:lnTo>
                  <a:lnTo>
                    <a:pt x="311223" y="37246"/>
                  </a:lnTo>
                  <a:lnTo>
                    <a:pt x="270079" y="56327"/>
                  </a:lnTo>
                  <a:lnTo>
                    <a:pt x="231054" y="78922"/>
                  </a:lnTo>
                  <a:lnTo>
                    <a:pt x="194353" y="104826"/>
                  </a:lnTo>
                  <a:lnTo>
                    <a:pt x="160179" y="133835"/>
                  </a:lnTo>
                  <a:lnTo>
                    <a:pt x="128737" y="165745"/>
                  </a:lnTo>
                  <a:lnTo>
                    <a:pt x="100229" y="200353"/>
                  </a:lnTo>
                  <a:lnTo>
                    <a:pt x="74862" y="237455"/>
                  </a:lnTo>
                  <a:lnTo>
                    <a:pt x="52837" y="276847"/>
                  </a:lnTo>
                  <a:lnTo>
                    <a:pt x="34359" y="318325"/>
                  </a:lnTo>
                  <a:lnTo>
                    <a:pt x="19633" y="361685"/>
                  </a:lnTo>
                  <a:lnTo>
                    <a:pt x="8861" y="406724"/>
                  </a:lnTo>
                  <a:lnTo>
                    <a:pt x="2249" y="453237"/>
                  </a:lnTo>
                  <a:lnTo>
                    <a:pt x="0" y="501021"/>
                  </a:lnTo>
                  <a:lnTo>
                    <a:pt x="2249" y="548797"/>
                  </a:lnTo>
                  <a:lnTo>
                    <a:pt x="8861" y="595304"/>
                  </a:lnTo>
                  <a:lnTo>
                    <a:pt x="19633" y="640338"/>
                  </a:lnTo>
                  <a:lnTo>
                    <a:pt x="34359" y="683695"/>
                  </a:lnTo>
                  <a:lnTo>
                    <a:pt x="52837" y="725172"/>
                  </a:lnTo>
                  <a:lnTo>
                    <a:pt x="74862" y="764564"/>
                  </a:lnTo>
                  <a:lnTo>
                    <a:pt x="100229" y="801666"/>
                  </a:lnTo>
                  <a:lnTo>
                    <a:pt x="128737" y="836276"/>
                  </a:lnTo>
                  <a:lnTo>
                    <a:pt x="160179" y="868189"/>
                  </a:lnTo>
                  <a:lnTo>
                    <a:pt x="194353" y="897200"/>
                  </a:lnTo>
                  <a:lnTo>
                    <a:pt x="231054" y="923107"/>
                  </a:lnTo>
                  <a:lnTo>
                    <a:pt x="270079" y="945705"/>
                  </a:lnTo>
                  <a:lnTo>
                    <a:pt x="311223" y="964789"/>
                  </a:lnTo>
                  <a:lnTo>
                    <a:pt x="354283" y="980157"/>
                  </a:lnTo>
                  <a:lnTo>
                    <a:pt x="399055" y="991603"/>
                  </a:lnTo>
                  <a:lnTo>
                    <a:pt x="445334" y="998925"/>
                  </a:lnTo>
                  <a:lnTo>
                    <a:pt x="492916" y="1001917"/>
                  </a:lnTo>
                  <a:lnTo>
                    <a:pt x="501021" y="1002042"/>
                  </a:lnTo>
                  <a:lnTo>
                    <a:pt x="549269" y="999749"/>
                  </a:lnTo>
                  <a:lnTo>
                    <a:pt x="596220" y="993007"/>
                  </a:lnTo>
                  <a:lnTo>
                    <a:pt x="641664" y="982029"/>
                  </a:lnTo>
                  <a:lnTo>
                    <a:pt x="685392" y="967022"/>
                  </a:lnTo>
                  <a:lnTo>
                    <a:pt x="727193" y="948199"/>
                  </a:lnTo>
                  <a:lnTo>
                    <a:pt x="766856" y="925768"/>
                  </a:lnTo>
                  <a:lnTo>
                    <a:pt x="804173" y="899940"/>
                  </a:lnTo>
                  <a:lnTo>
                    <a:pt x="838932" y="870925"/>
                  </a:lnTo>
                  <a:lnTo>
                    <a:pt x="870925" y="838932"/>
                  </a:lnTo>
                  <a:lnTo>
                    <a:pt x="899940" y="804173"/>
                  </a:lnTo>
                  <a:lnTo>
                    <a:pt x="925768" y="766856"/>
                  </a:lnTo>
                  <a:lnTo>
                    <a:pt x="948199" y="727193"/>
                  </a:lnTo>
                  <a:lnTo>
                    <a:pt x="967022" y="685392"/>
                  </a:lnTo>
                  <a:lnTo>
                    <a:pt x="982029" y="641664"/>
                  </a:lnTo>
                  <a:lnTo>
                    <a:pt x="993007" y="596220"/>
                  </a:lnTo>
                  <a:lnTo>
                    <a:pt x="999749" y="549269"/>
                  </a:lnTo>
                  <a:lnTo>
                    <a:pt x="1002042" y="501021"/>
                  </a:lnTo>
                  <a:lnTo>
                    <a:pt x="999749" y="452763"/>
                  </a:lnTo>
                  <a:lnTo>
                    <a:pt x="993007" y="405804"/>
                  </a:lnTo>
                  <a:lnTo>
                    <a:pt x="982029" y="360355"/>
                  </a:lnTo>
                  <a:lnTo>
                    <a:pt x="967022" y="316624"/>
                  </a:lnTo>
                  <a:lnTo>
                    <a:pt x="948199" y="274822"/>
                  </a:lnTo>
                  <a:lnTo>
                    <a:pt x="925768" y="235158"/>
                  </a:lnTo>
                  <a:lnTo>
                    <a:pt x="899940" y="197842"/>
                  </a:lnTo>
                  <a:lnTo>
                    <a:pt x="870925" y="163085"/>
                  </a:lnTo>
                  <a:lnTo>
                    <a:pt x="838932" y="131095"/>
                  </a:lnTo>
                  <a:lnTo>
                    <a:pt x="804173" y="102083"/>
                  </a:lnTo>
                  <a:lnTo>
                    <a:pt x="766856" y="76258"/>
                  </a:lnTo>
                  <a:lnTo>
                    <a:pt x="727193" y="53831"/>
                  </a:lnTo>
                  <a:lnTo>
                    <a:pt x="685392" y="35011"/>
                  </a:lnTo>
                  <a:lnTo>
                    <a:pt x="641664" y="20008"/>
                  </a:lnTo>
                  <a:lnTo>
                    <a:pt x="596220" y="9032"/>
                  </a:lnTo>
                  <a:lnTo>
                    <a:pt x="549269" y="2293"/>
                  </a:lnTo>
                  <a:lnTo>
                    <a:pt x="501021"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11"/>
            <p:cNvSpPr/>
            <p:nvPr/>
          </p:nvSpPr>
          <p:spPr>
            <a:xfrm>
              <a:off x="10471533" y="1188906"/>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11"/>
            <p:cNvSpPr/>
            <p:nvPr/>
          </p:nvSpPr>
          <p:spPr>
            <a:xfrm>
              <a:off x="10617724" y="1526915"/>
              <a:ext cx="264795" cy="334645"/>
            </a:xfrm>
            <a:custGeom>
              <a:avLst/>
              <a:gdLst/>
              <a:ahLst/>
              <a:cxnLst/>
              <a:rect l="l" t="t" r="r" b="b"/>
              <a:pathLst>
                <a:path w="264795" h="334644" extrusionOk="0">
                  <a:moveTo>
                    <a:pt x="169293" y="0"/>
                  </a:moveTo>
                  <a:lnTo>
                    <a:pt x="0" y="0"/>
                  </a:lnTo>
                  <a:lnTo>
                    <a:pt x="0" y="334471"/>
                  </a:lnTo>
                  <a:lnTo>
                    <a:pt x="67359" y="334314"/>
                  </a:lnTo>
                  <a:lnTo>
                    <a:pt x="67306" y="306241"/>
                  </a:lnTo>
                  <a:lnTo>
                    <a:pt x="28072" y="306336"/>
                  </a:lnTo>
                  <a:lnTo>
                    <a:pt x="28072" y="28072"/>
                  </a:lnTo>
                  <a:lnTo>
                    <a:pt x="169293" y="28072"/>
                  </a:lnTo>
                  <a:lnTo>
                    <a:pt x="177843" y="29396"/>
                  </a:lnTo>
                  <a:lnTo>
                    <a:pt x="185482" y="33132"/>
                  </a:lnTo>
                  <a:lnTo>
                    <a:pt x="191693" y="38930"/>
                  </a:lnTo>
                  <a:lnTo>
                    <a:pt x="195962" y="46438"/>
                  </a:lnTo>
                  <a:lnTo>
                    <a:pt x="236495" y="153241"/>
                  </a:lnTo>
                  <a:lnTo>
                    <a:pt x="236495" y="282577"/>
                  </a:lnTo>
                  <a:lnTo>
                    <a:pt x="234617" y="291829"/>
                  </a:lnTo>
                  <a:lnTo>
                    <a:pt x="229499" y="299392"/>
                  </a:lnTo>
                  <a:lnTo>
                    <a:pt x="221913" y="304495"/>
                  </a:lnTo>
                  <a:lnTo>
                    <a:pt x="212632" y="306367"/>
                  </a:lnTo>
                  <a:lnTo>
                    <a:pt x="184151" y="306367"/>
                  </a:lnTo>
                  <a:lnTo>
                    <a:pt x="184151" y="334440"/>
                  </a:lnTo>
                  <a:lnTo>
                    <a:pt x="212632" y="334440"/>
                  </a:lnTo>
                  <a:lnTo>
                    <a:pt x="232828" y="330359"/>
                  </a:lnTo>
                  <a:lnTo>
                    <a:pt x="249339" y="319236"/>
                  </a:lnTo>
                  <a:lnTo>
                    <a:pt x="260480" y="302749"/>
                  </a:lnTo>
                  <a:lnTo>
                    <a:pt x="264567" y="282577"/>
                  </a:lnTo>
                  <a:lnTo>
                    <a:pt x="264567" y="148079"/>
                  </a:lnTo>
                  <a:lnTo>
                    <a:pt x="222202" y="36480"/>
                  </a:lnTo>
                  <a:lnTo>
                    <a:pt x="213730" y="21570"/>
                  </a:lnTo>
                  <a:lnTo>
                    <a:pt x="201406" y="10053"/>
                  </a:lnTo>
                  <a:lnTo>
                    <a:pt x="186252" y="2629"/>
                  </a:lnTo>
                  <a:lnTo>
                    <a:pt x="169293" y="0"/>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2" name="Google Shape;372;p11"/>
            <p:cNvPicPr preferRelativeResize="0"/>
            <p:nvPr/>
          </p:nvPicPr>
          <p:blipFill rotWithShape="1">
            <a:blip r:embed="rId5">
              <a:alphaModFix/>
            </a:blip>
            <a:srcRect/>
            <a:stretch/>
          </p:blipFill>
          <p:spPr>
            <a:xfrm>
              <a:off x="10700707" y="1540978"/>
              <a:ext cx="165481" cy="165481"/>
            </a:xfrm>
            <a:prstGeom prst="rect">
              <a:avLst/>
            </a:prstGeom>
            <a:noFill/>
            <a:ln>
              <a:noFill/>
            </a:ln>
          </p:spPr>
        </p:pic>
        <p:pic>
          <p:nvPicPr>
            <p:cNvPr id="373" name="Google Shape;373;p11"/>
            <p:cNvPicPr preferRelativeResize="0"/>
            <p:nvPr/>
          </p:nvPicPr>
          <p:blipFill rotWithShape="1">
            <a:blip r:embed="rId6">
              <a:alphaModFix/>
            </a:blip>
            <a:srcRect/>
            <a:stretch/>
          </p:blipFill>
          <p:spPr>
            <a:xfrm>
              <a:off x="10140574" y="1729763"/>
              <a:ext cx="121912" cy="132289"/>
            </a:xfrm>
            <a:prstGeom prst="rect">
              <a:avLst/>
            </a:prstGeom>
            <a:noFill/>
            <a:ln>
              <a:noFill/>
            </a:ln>
          </p:spPr>
        </p:pic>
        <p:sp>
          <p:nvSpPr>
            <p:cNvPr id="374" name="Google Shape;374;p11"/>
            <p:cNvSpPr/>
            <p:nvPr/>
          </p:nvSpPr>
          <p:spPr>
            <a:xfrm>
              <a:off x="10140531" y="1460721"/>
              <a:ext cx="504190" cy="458470"/>
            </a:xfrm>
            <a:custGeom>
              <a:avLst/>
              <a:gdLst/>
              <a:ahLst/>
              <a:cxnLst/>
              <a:rect l="l" t="t" r="r" b="b"/>
              <a:pathLst>
                <a:path w="504190" h="458469" extrusionOk="0">
                  <a:moveTo>
                    <a:pt x="249796" y="386486"/>
                  </a:moveTo>
                  <a:lnTo>
                    <a:pt x="244132" y="358508"/>
                  </a:lnTo>
                  <a:lnTo>
                    <a:pt x="233413" y="342607"/>
                  </a:lnTo>
                  <a:lnTo>
                    <a:pt x="228701" y="335635"/>
                  </a:lnTo>
                  <a:lnTo>
                    <a:pt x="221729" y="330936"/>
                  </a:lnTo>
                  <a:lnTo>
                    <a:pt x="221729" y="386486"/>
                  </a:lnTo>
                  <a:lnTo>
                    <a:pt x="218274" y="403542"/>
                  </a:lnTo>
                  <a:lnTo>
                    <a:pt x="208864" y="417487"/>
                  </a:lnTo>
                  <a:lnTo>
                    <a:pt x="194906" y="426897"/>
                  </a:lnTo>
                  <a:lnTo>
                    <a:pt x="177850" y="430352"/>
                  </a:lnTo>
                  <a:lnTo>
                    <a:pt x="160794" y="426897"/>
                  </a:lnTo>
                  <a:lnTo>
                    <a:pt x="146850" y="417487"/>
                  </a:lnTo>
                  <a:lnTo>
                    <a:pt x="137439" y="403542"/>
                  </a:lnTo>
                  <a:lnTo>
                    <a:pt x="133985" y="386486"/>
                  </a:lnTo>
                  <a:lnTo>
                    <a:pt x="137439" y="369417"/>
                  </a:lnTo>
                  <a:lnTo>
                    <a:pt x="146850" y="355473"/>
                  </a:lnTo>
                  <a:lnTo>
                    <a:pt x="160794" y="346062"/>
                  </a:lnTo>
                  <a:lnTo>
                    <a:pt x="177850" y="342607"/>
                  </a:lnTo>
                  <a:lnTo>
                    <a:pt x="194906" y="346062"/>
                  </a:lnTo>
                  <a:lnTo>
                    <a:pt x="208864" y="355473"/>
                  </a:lnTo>
                  <a:lnTo>
                    <a:pt x="218274" y="369417"/>
                  </a:lnTo>
                  <a:lnTo>
                    <a:pt x="221729" y="386486"/>
                  </a:lnTo>
                  <a:lnTo>
                    <a:pt x="221729" y="330936"/>
                  </a:lnTo>
                  <a:lnTo>
                    <a:pt x="205828" y="320205"/>
                  </a:lnTo>
                  <a:lnTo>
                    <a:pt x="177850" y="314540"/>
                  </a:lnTo>
                  <a:lnTo>
                    <a:pt x="149872" y="320205"/>
                  </a:lnTo>
                  <a:lnTo>
                    <a:pt x="127000" y="335635"/>
                  </a:lnTo>
                  <a:lnTo>
                    <a:pt x="111569" y="358508"/>
                  </a:lnTo>
                  <a:lnTo>
                    <a:pt x="105905" y="386486"/>
                  </a:lnTo>
                  <a:lnTo>
                    <a:pt x="111569" y="414464"/>
                  </a:lnTo>
                  <a:lnTo>
                    <a:pt x="127000" y="437337"/>
                  </a:lnTo>
                  <a:lnTo>
                    <a:pt x="149872" y="452767"/>
                  </a:lnTo>
                  <a:lnTo>
                    <a:pt x="177850" y="458431"/>
                  </a:lnTo>
                  <a:lnTo>
                    <a:pt x="205828" y="452767"/>
                  </a:lnTo>
                  <a:lnTo>
                    <a:pt x="228701" y="437337"/>
                  </a:lnTo>
                  <a:lnTo>
                    <a:pt x="233413" y="430352"/>
                  </a:lnTo>
                  <a:lnTo>
                    <a:pt x="244132" y="414464"/>
                  </a:lnTo>
                  <a:lnTo>
                    <a:pt x="249796" y="386486"/>
                  </a:lnTo>
                  <a:close/>
                </a:path>
                <a:path w="504190" h="458469" extrusionOk="0">
                  <a:moveTo>
                    <a:pt x="503885" y="52146"/>
                  </a:moveTo>
                  <a:lnTo>
                    <a:pt x="499821" y="31864"/>
                  </a:lnTo>
                  <a:lnTo>
                    <a:pt x="488759" y="15290"/>
                  </a:lnTo>
                  <a:lnTo>
                    <a:pt x="472376" y="4102"/>
                  </a:lnTo>
                  <a:lnTo>
                    <a:pt x="452310" y="0"/>
                  </a:lnTo>
                  <a:lnTo>
                    <a:pt x="51574" y="0"/>
                  </a:lnTo>
                  <a:lnTo>
                    <a:pt x="31521" y="4102"/>
                  </a:lnTo>
                  <a:lnTo>
                    <a:pt x="15125" y="15290"/>
                  </a:lnTo>
                  <a:lnTo>
                    <a:pt x="4064" y="31864"/>
                  </a:lnTo>
                  <a:lnTo>
                    <a:pt x="0" y="52146"/>
                  </a:lnTo>
                  <a:lnTo>
                    <a:pt x="0" y="110655"/>
                  </a:lnTo>
                  <a:lnTo>
                    <a:pt x="28079" y="110655"/>
                  </a:lnTo>
                  <a:lnTo>
                    <a:pt x="28079" y="52146"/>
                  </a:lnTo>
                  <a:lnTo>
                    <a:pt x="29921" y="42786"/>
                  </a:lnTo>
                  <a:lnTo>
                    <a:pt x="34963" y="35128"/>
                  </a:lnTo>
                  <a:lnTo>
                    <a:pt x="42430" y="29972"/>
                  </a:lnTo>
                  <a:lnTo>
                    <a:pt x="51574" y="28067"/>
                  </a:lnTo>
                  <a:lnTo>
                    <a:pt x="452310" y="28067"/>
                  </a:lnTo>
                  <a:lnTo>
                    <a:pt x="461454" y="29972"/>
                  </a:lnTo>
                  <a:lnTo>
                    <a:pt x="468922" y="35128"/>
                  </a:lnTo>
                  <a:lnTo>
                    <a:pt x="473964" y="42786"/>
                  </a:lnTo>
                  <a:lnTo>
                    <a:pt x="475805" y="52146"/>
                  </a:lnTo>
                  <a:lnTo>
                    <a:pt x="475805" y="392137"/>
                  </a:lnTo>
                  <a:lnTo>
                    <a:pt x="503885" y="392137"/>
                  </a:lnTo>
                  <a:lnTo>
                    <a:pt x="503885" y="52146"/>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5" name="Google Shape;375;p11"/>
            <p:cNvPicPr preferRelativeResize="0"/>
            <p:nvPr/>
          </p:nvPicPr>
          <p:blipFill rotWithShape="1">
            <a:blip r:embed="rId7">
              <a:alphaModFix/>
            </a:blip>
            <a:srcRect/>
            <a:stretch/>
          </p:blipFill>
          <p:spPr>
            <a:xfrm>
              <a:off x="10671019" y="1775254"/>
              <a:ext cx="143890" cy="143890"/>
            </a:xfrm>
            <a:prstGeom prst="rect">
              <a:avLst/>
            </a:prstGeom>
            <a:noFill/>
            <a:ln>
              <a:noFill/>
            </a:ln>
          </p:spPr>
        </p:pic>
        <p:sp>
          <p:nvSpPr>
            <p:cNvPr id="376" name="Google Shape;376;p11"/>
            <p:cNvSpPr/>
            <p:nvPr/>
          </p:nvSpPr>
          <p:spPr>
            <a:xfrm>
              <a:off x="10076980" y="1557546"/>
              <a:ext cx="551180" cy="304165"/>
            </a:xfrm>
            <a:custGeom>
              <a:avLst/>
              <a:gdLst/>
              <a:ahLst/>
              <a:cxnLst/>
              <a:rect l="l" t="t" r="r" b="b"/>
              <a:pathLst>
                <a:path w="551179" h="304164" extrusionOk="0">
                  <a:moveTo>
                    <a:pt x="228587" y="157721"/>
                  </a:moveTo>
                  <a:lnTo>
                    <a:pt x="222288" y="151447"/>
                  </a:lnTo>
                  <a:lnTo>
                    <a:pt x="6286" y="151447"/>
                  </a:lnTo>
                  <a:lnTo>
                    <a:pt x="0" y="157721"/>
                  </a:lnTo>
                  <a:lnTo>
                    <a:pt x="0" y="173228"/>
                  </a:lnTo>
                  <a:lnTo>
                    <a:pt x="6286" y="179514"/>
                  </a:lnTo>
                  <a:lnTo>
                    <a:pt x="214541" y="179514"/>
                  </a:lnTo>
                  <a:lnTo>
                    <a:pt x="222288" y="179514"/>
                  </a:lnTo>
                  <a:lnTo>
                    <a:pt x="228587" y="173228"/>
                  </a:lnTo>
                  <a:lnTo>
                    <a:pt x="228587" y="157721"/>
                  </a:lnTo>
                  <a:close/>
                </a:path>
                <a:path w="551179" h="304164" extrusionOk="0">
                  <a:moveTo>
                    <a:pt x="228587" y="80962"/>
                  </a:moveTo>
                  <a:lnTo>
                    <a:pt x="222288" y="74688"/>
                  </a:lnTo>
                  <a:lnTo>
                    <a:pt x="6286" y="74688"/>
                  </a:lnTo>
                  <a:lnTo>
                    <a:pt x="0" y="80962"/>
                  </a:lnTo>
                  <a:lnTo>
                    <a:pt x="0" y="96469"/>
                  </a:lnTo>
                  <a:lnTo>
                    <a:pt x="6286" y="102755"/>
                  </a:lnTo>
                  <a:lnTo>
                    <a:pt x="214541" y="102755"/>
                  </a:lnTo>
                  <a:lnTo>
                    <a:pt x="222288" y="102755"/>
                  </a:lnTo>
                  <a:lnTo>
                    <a:pt x="228587" y="96469"/>
                  </a:lnTo>
                  <a:lnTo>
                    <a:pt x="228587" y="80962"/>
                  </a:lnTo>
                  <a:close/>
                </a:path>
                <a:path w="551179" h="304164" extrusionOk="0">
                  <a:moveTo>
                    <a:pt x="228587" y="6286"/>
                  </a:moveTo>
                  <a:lnTo>
                    <a:pt x="222288" y="0"/>
                  </a:lnTo>
                  <a:lnTo>
                    <a:pt x="6286" y="0"/>
                  </a:lnTo>
                  <a:lnTo>
                    <a:pt x="0" y="6286"/>
                  </a:lnTo>
                  <a:lnTo>
                    <a:pt x="0" y="21793"/>
                  </a:lnTo>
                  <a:lnTo>
                    <a:pt x="6286" y="28067"/>
                  </a:lnTo>
                  <a:lnTo>
                    <a:pt x="214541" y="28067"/>
                  </a:lnTo>
                  <a:lnTo>
                    <a:pt x="222288" y="28067"/>
                  </a:lnTo>
                  <a:lnTo>
                    <a:pt x="228587" y="21793"/>
                  </a:lnTo>
                  <a:lnTo>
                    <a:pt x="228587" y="6286"/>
                  </a:lnTo>
                  <a:close/>
                </a:path>
                <a:path w="551179" h="304164" extrusionOk="0">
                  <a:moveTo>
                    <a:pt x="550621" y="275615"/>
                  </a:moveTo>
                  <a:lnTo>
                    <a:pt x="299313" y="275615"/>
                  </a:lnTo>
                  <a:lnTo>
                    <a:pt x="299313" y="303695"/>
                  </a:lnTo>
                  <a:lnTo>
                    <a:pt x="550621" y="303695"/>
                  </a:lnTo>
                  <a:lnTo>
                    <a:pt x="550621" y="275615"/>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7" name="Google Shape;377;p11"/>
          <p:cNvGrpSpPr/>
          <p:nvPr/>
        </p:nvGrpSpPr>
        <p:grpSpPr>
          <a:xfrm>
            <a:off x="4120298" y="1188022"/>
            <a:ext cx="10808247" cy="1343559"/>
            <a:chOff x="4120298" y="1188022"/>
            <a:chExt cx="10808247" cy="1343559"/>
          </a:xfrm>
        </p:grpSpPr>
        <p:sp>
          <p:nvSpPr>
            <p:cNvPr id="378" name="Google Shape;378;p11"/>
            <p:cNvSpPr/>
            <p:nvPr/>
          </p:nvSpPr>
          <p:spPr>
            <a:xfrm>
              <a:off x="13873146" y="1188022"/>
              <a:ext cx="1002030" cy="1002665"/>
            </a:xfrm>
            <a:custGeom>
              <a:avLst/>
              <a:gdLst/>
              <a:ahLst/>
              <a:cxnLst/>
              <a:rect l="l" t="t" r="r" b="b"/>
              <a:pathLst>
                <a:path w="1002030"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p11"/>
            <p:cNvSpPr/>
            <p:nvPr/>
          </p:nvSpPr>
          <p:spPr>
            <a:xfrm>
              <a:off x="14366054" y="1188022"/>
              <a:ext cx="509270" cy="1002665"/>
            </a:xfrm>
            <a:custGeom>
              <a:avLst/>
              <a:gdLst/>
              <a:ahLst/>
              <a:cxnLst/>
              <a:rect l="l" t="t" r="r" b="b"/>
              <a:pathLst>
                <a:path w="509269"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11"/>
            <p:cNvSpPr/>
            <p:nvPr/>
          </p:nvSpPr>
          <p:spPr>
            <a:xfrm>
              <a:off x="14100760" y="1413312"/>
              <a:ext cx="547370" cy="552450"/>
            </a:xfrm>
            <a:custGeom>
              <a:avLst/>
              <a:gdLst/>
              <a:ahLst/>
              <a:cxnLst/>
              <a:rect l="l" t="t" r="r" b="b"/>
              <a:pathLst>
                <a:path w="547369" h="552450" extrusionOk="0">
                  <a:moveTo>
                    <a:pt x="177812" y="287020"/>
                  </a:moveTo>
                  <a:lnTo>
                    <a:pt x="141325" y="195580"/>
                  </a:lnTo>
                  <a:lnTo>
                    <a:pt x="140817" y="194310"/>
                  </a:lnTo>
                  <a:lnTo>
                    <a:pt x="140373" y="193040"/>
                  </a:lnTo>
                  <a:lnTo>
                    <a:pt x="139954" y="193040"/>
                  </a:lnTo>
                  <a:lnTo>
                    <a:pt x="139446" y="191770"/>
                  </a:lnTo>
                  <a:lnTo>
                    <a:pt x="138264" y="190500"/>
                  </a:lnTo>
                  <a:lnTo>
                    <a:pt x="137426" y="189230"/>
                  </a:lnTo>
                  <a:lnTo>
                    <a:pt x="136525" y="189230"/>
                  </a:lnTo>
                  <a:lnTo>
                    <a:pt x="135572" y="187960"/>
                  </a:lnTo>
                  <a:lnTo>
                    <a:pt x="134137" y="187960"/>
                  </a:lnTo>
                  <a:lnTo>
                    <a:pt x="133007" y="186690"/>
                  </a:lnTo>
                  <a:lnTo>
                    <a:pt x="126288" y="186690"/>
                  </a:lnTo>
                  <a:lnTo>
                    <a:pt x="37820" y="204470"/>
                  </a:lnTo>
                  <a:lnTo>
                    <a:pt x="34848" y="207010"/>
                  </a:lnTo>
                  <a:lnTo>
                    <a:pt x="30949" y="212090"/>
                  </a:lnTo>
                  <a:lnTo>
                    <a:pt x="30264" y="215900"/>
                  </a:lnTo>
                  <a:lnTo>
                    <a:pt x="32359" y="226060"/>
                  </a:lnTo>
                  <a:lnTo>
                    <a:pt x="39255" y="231140"/>
                  </a:lnTo>
                  <a:lnTo>
                    <a:pt x="90297" y="220980"/>
                  </a:lnTo>
                  <a:lnTo>
                    <a:pt x="103060" y="218440"/>
                  </a:lnTo>
                  <a:lnTo>
                    <a:pt x="14986" y="372110"/>
                  </a:lnTo>
                  <a:lnTo>
                    <a:pt x="4406" y="396240"/>
                  </a:lnTo>
                  <a:lnTo>
                    <a:pt x="0" y="420370"/>
                  </a:lnTo>
                  <a:lnTo>
                    <a:pt x="1828" y="443230"/>
                  </a:lnTo>
                  <a:lnTo>
                    <a:pt x="23101" y="480060"/>
                  </a:lnTo>
                  <a:lnTo>
                    <a:pt x="61976" y="500380"/>
                  </a:lnTo>
                  <a:lnTo>
                    <a:pt x="86360" y="502920"/>
                  </a:lnTo>
                  <a:lnTo>
                    <a:pt x="170167" y="502920"/>
                  </a:lnTo>
                  <a:lnTo>
                    <a:pt x="176072" y="496570"/>
                  </a:lnTo>
                  <a:lnTo>
                    <a:pt x="176060" y="492760"/>
                  </a:lnTo>
                  <a:lnTo>
                    <a:pt x="176047" y="481330"/>
                  </a:lnTo>
                  <a:lnTo>
                    <a:pt x="170141" y="476250"/>
                  </a:lnTo>
                  <a:lnTo>
                    <a:pt x="86398" y="476250"/>
                  </a:lnTo>
                  <a:lnTo>
                    <a:pt x="68961" y="473710"/>
                  </a:lnTo>
                  <a:lnTo>
                    <a:pt x="32766" y="449580"/>
                  </a:lnTo>
                  <a:lnTo>
                    <a:pt x="26466" y="420370"/>
                  </a:lnTo>
                  <a:lnTo>
                    <a:pt x="29984" y="402590"/>
                  </a:lnTo>
                  <a:lnTo>
                    <a:pt x="37871" y="386080"/>
                  </a:lnTo>
                  <a:lnTo>
                    <a:pt x="126771" y="229870"/>
                  </a:lnTo>
                  <a:lnTo>
                    <a:pt x="150647" y="289560"/>
                  </a:lnTo>
                  <a:lnTo>
                    <a:pt x="153289" y="295910"/>
                  </a:lnTo>
                  <a:lnTo>
                    <a:pt x="160959" y="299720"/>
                  </a:lnTo>
                  <a:lnTo>
                    <a:pt x="174523" y="294640"/>
                  </a:lnTo>
                  <a:lnTo>
                    <a:pt x="176720" y="289560"/>
                  </a:lnTo>
                  <a:lnTo>
                    <a:pt x="177812" y="287020"/>
                  </a:lnTo>
                  <a:close/>
                </a:path>
                <a:path w="547369" h="552450" extrusionOk="0">
                  <a:moveTo>
                    <a:pt x="466242" y="144780"/>
                  </a:moveTo>
                  <a:lnTo>
                    <a:pt x="461606" y="137160"/>
                  </a:lnTo>
                  <a:lnTo>
                    <a:pt x="454533" y="135890"/>
                  </a:lnTo>
                  <a:lnTo>
                    <a:pt x="451078" y="134620"/>
                  </a:lnTo>
                  <a:lnTo>
                    <a:pt x="447560" y="135890"/>
                  </a:lnTo>
                  <a:lnTo>
                    <a:pt x="441667" y="139700"/>
                  </a:lnTo>
                  <a:lnTo>
                    <a:pt x="441629" y="238760"/>
                  </a:lnTo>
                  <a:lnTo>
                    <a:pt x="441325" y="238645"/>
                  </a:lnTo>
                  <a:lnTo>
                    <a:pt x="441629" y="238760"/>
                  </a:lnTo>
                  <a:lnTo>
                    <a:pt x="441629" y="139750"/>
                  </a:lnTo>
                  <a:lnTo>
                    <a:pt x="439661" y="142240"/>
                  </a:lnTo>
                  <a:lnTo>
                    <a:pt x="438988" y="146050"/>
                  </a:lnTo>
                  <a:lnTo>
                    <a:pt x="428866" y="196850"/>
                  </a:lnTo>
                  <a:lnTo>
                    <a:pt x="343230" y="48260"/>
                  </a:lnTo>
                  <a:lnTo>
                    <a:pt x="311696" y="12700"/>
                  </a:lnTo>
                  <a:lnTo>
                    <a:pt x="273380" y="0"/>
                  </a:lnTo>
                  <a:lnTo>
                    <a:pt x="253644" y="2540"/>
                  </a:lnTo>
                  <a:lnTo>
                    <a:pt x="218490" y="26670"/>
                  </a:lnTo>
                  <a:lnTo>
                    <a:pt x="149961" y="127000"/>
                  </a:lnTo>
                  <a:lnTo>
                    <a:pt x="149263" y="130810"/>
                  </a:lnTo>
                  <a:lnTo>
                    <a:pt x="150609" y="138430"/>
                  </a:lnTo>
                  <a:lnTo>
                    <a:pt x="226364" y="60960"/>
                  </a:lnTo>
                  <a:lnTo>
                    <a:pt x="236791" y="45720"/>
                  </a:lnTo>
                  <a:lnTo>
                    <a:pt x="248297" y="35560"/>
                  </a:lnTo>
                  <a:lnTo>
                    <a:pt x="260591" y="27940"/>
                  </a:lnTo>
                  <a:lnTo>
                    <a:pt x="273380" y="25400"/>
                  </a:lnTo>
                  <a:lnTo>
                    <a:pt x="286181" y="27940"/>
                  </a:lnTo>
                  <a:lnTo>
                    <a:pt x="298462" y="35560"/>
                  </a:lnTo>
                  <a:lnTo>
                    <a:pt x="309968" y="45720"/>
                  </a:lnTo>
                  <a:lnTo>
                    <a:pt x="320382" y="60960"/>
                  </a:lnTo>
                  <a:lnTo>
                    <a:pt x="409003" y="214630"/>
                  </a:lnTo>
                  <a:lnTo>
                    <a:pt x="401942" y="213360"/>
                  </a:lnTo>
                  <a:lnTo>
                    <a:pt x="352501" y="204470"/>
                  </a:lnTo>
                  <a:lnTo>
                    <a:pt x="349046" y="203200"/>
                  </a:lnTo>
                  <a:lnTo>
                    <a:pt x="345516" y="204470"/>
                  </a:lnTo>
                  <a:lnTo>
                    <a:pt x="339623" y="208280"/>
                  </a:lnTo>
                  <a:lnTo>
                    <a:pt x="337629" y="210820"/>
                  </a:lnTo>
                  <a:lnTo>
                    <a:pt x="335572" y="220980"/>
                  </a:lnTo>
                  <a:lnTo>
                    <a:pt x="340207" y="228600"/>
                  </a:lnTo>
                  <a:lnTo>
                    <a:pt x="432396" y="246380"/>
                  </a:lnTo>
                  <a:lnTo>
                    <a:pt x="433260" y="246380"/>
                  </a:lnTo>
                  <a:lnTo>
                    <a:pt x="434098" y="247650"/>
                  </a:lnTo>
                  <a:lnTo>
                    <a:pt x="436702" y="247650"/>
                  </a:lnTo>
                  <a:lnTo>
                    <a:pt x="438492" y="246380"/>
                  </a:lnTo>
                  <a:lnTo>
                    <a:pt x="440194" y="246380"/>
                  </a:lnTo>
                  <a:lnTo>
                    <a:pt x="440575" y="245110"/>
                  </a:lnTo>
                  <a:lnTo>
                    <a:pt x="441566" y="245110"/>
                  </a:lnTo>
                  <a:lnTo>
                    <a:pt x="443280" y="243840"/>
                  </a:lnTo>
                  <a:lnTo>
                    <a:pt x="443953" y="243840"/>
                  </a:lnTo>
                  <a:lnTo>
                    <a:pt x="445363" y="241300"/>
                  </a:lnTo>
                  <a:lnTo>
                    <a:pt x="446379" y="240030"/>
                  </a:lnTo>
                  <a:lnTo>
                    <a:pt x="447116" y="238760"/>
                  </a:lnTo>
                  <a:lnTo>
                    <a:pt x="447382" y="237490"/>
                  </a:lnTo>
                  <a:lnTo>
                    <a:pt x="447522" y="237490"/>
                  </a:lnTo>
                  <a:lnTo>
                    <a:pt x="447789" y="236220"/>
                  </a:lnTo>
                  <a:lnTo>
                    <a:pt x="466242" y="144780"/>
                  </a:lnTo>
                  <a:close/>
                </a:path>
                <a:path w="547369" h="552450" extrusionOk="0">
                  <a:moveTo>
                    <a:pt x="546887" y="420370"/>
                  </a:moveTo>
                  <a:lnTo>
                    <a:pt x="542658" y="397510"/>
                  </a:lnTo>
                  <a:lnTo>
                    <a:pt x="498792" y="298450"/>
                  </a:lnTo>
                  <a:lnTo>
                    <a:pt x="496544" y="293370"/>
                  </a:lnTo>
                  <a:lnTo>
                    <a:pt x="493928" y="290830"/>
                  </a:lnTo>
                  <a:lnTo>
                    <a:pt x="487349" y="288290"/>
                  </a:lnTo>
                  <a:lnTo>
                    <a:pt x="483755" y="288290"/>
                  </a:lnTo>
                  <a:lnTo>
                    <a:pt x="473938" y="293370"/>
                  </a:lnTo>
                  <a:lnTo>
                    <a:pt x="470941" y="300990"/>
                  </a:lnTo>
                  <a:lnTo>
                    <a:pt x="508939" y="386080"/>
                  </a:lnTo>
                  <a:lnTo>
                    <a:pt x="516788" y="403860"/>
                  </a:lnTo>
                  <a:lnTo>
                    <a:pt x="520293" y="420370"/>
                  </a:lnTo>
                  <a:lnTo>
                    <a:pt x="519430" y="435610"/>
                  </a:lnTo>
                  <a:lnTo>
                    <a:pt x="514146" y="449580"/>
                  </a:lnTo>
                  <a:lnTo>
                    <a:pt x="505256" y="461010"/>
                  </a:lnTo>
                  <a:lnTo>
                    <a:pt x="493026" y="468630"/>
                  </a:lnTo>
                  <a:lnTo>
                    <a:pt x="477913" y="473710"/>
                  </a:lnTo>
                  <a:lnTo>
                    <a:pt x="460400" y="476250"/>
                  </a:lnTo>
                  <a:lnTo>
                    <a:pt x="296430" y="476250"/>
                  </a:lnTo>
                  <a:lnTo>
                    <a:pt x="325208" y="447040"/>
                  </a:lnTo>
                  <a:lnTo>
                    <a:pt x="330327" y="441960"/>
                  </a:lnTo>
                  <a:lnTo>
                    <a:pt x="330327" y="434340"/>
                  </a:lnTo>
                  <a:lnTo>
                    <a:pt x="320205" y="424180"/>
                  </a:lnTo>
                  <a:lnTo>
                    <a:pt x="311531" y="424180"/>
                  </a:lnTo>
                  <a:lnTo>
                    <a:pt x="253187" y="481330"/>
                  </a:lnTo>
                  <a:lnTo>
                    <a:pt x="251841" y="485140"/>
                  </a:lnTo>
                  <a:lnTo>
                    <a:pt x="251790" y="486410"/>
                  </a:lnTo>
                  <a:lnTo>
                    <a:pt x="251675" y="492760"/>
                  </a:lnTo>
                  <a:lnTo>
                    <a:pt x="253517" y="496570"/>
                  </a:lnTo>
                  <a:lnTo>
                    <a:pt x="256730" y="499110"/>
                  </a:lnTo>
                  <a:lnTo>
                    <a:pt x="309067" y="551180"/>
                  </a:lnTo>
                  <a:lnTo>
                    <a:pt x="312381" y="552450"/>
                  </a:lnTo>
                  <a:lnTo>
                    <a:pt x="319392" y="552450"/>
                  </a:lnTo>
                  <a:lnTo>
                    <a:pt x="322694" y="551180"/>
                  </a:lnTo>
                  <a:lnTo>
                    <a:pt x="325221" y="548640"/>
                  </a:lnTo>
                  <a:lnTo>
                    <a:pt x="330352" y="543560"/>
                  </a:lnTo>
                  <a:lnTo>
                    <a:pt x="330352" y="535940"/>
                  </a:lnTo>
                  <a:lnTo>
                    <a:pt x="296964" y="502920"/>
                  </a:lnTo>
                  <a:lnTo>
                    <a:pt x="460438" y="501650"/>
                  </a:lnTo>
                  <a:lnTo>
                    <a:pt x="506234" y="491490"/>
                  </a:lnTo>
                  <a:lnTo>
                    <a:pt x="536956" y="463550"/>
                  </a:lnTo>
                  <a:lnTo>
                    <a:pt x="537959" y="461010"/>
                  </a:lnTo>
                  <a:lnTo>
                    <a:pt x="545007" y="443230"/>
                  </a:lnTo>
                  <a:lnTo>
                    <a:pt x="546887" y="420370"/>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p11"/>
            <p:cNvSpPr/>
            <p:nvPr/>
          </p:nvSpPr>
          <p:spPr>
            <a:xfrm>
              <a:off x="4120298" y="2395787"/>
              <a:ext cx="10772775" cy="0"/>
            </a:xfrm>
            <a:custGeom>
              <a:avLst/>
              <a:gdLst/>
              <a:ahLst/>
              <a:cxnLst/>
              <a:rect l="l" t="t" r="r" b="b"/>
              <a:pathLst>
                <a:path w="10772775" h="120000" extrusionOk="0">
                  <a:moveTo>
                    <a:pt x="0" y="0"/>
                  </a:moveTo>
                  <a:lnTo>
                    <a:pt x="10772226" y="0"/>
                  </a:lnTo>
                </a:path>
              </a:pathLst>
            </a:custGeom>
            <a:noFill/>
            <a:ln w="3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11"/>
            <p:cNvSpPr/>
            <p:nvPr/>
          </p:nvSpPr>
          <p:spPr>
            <a:xfrm>
              <a:off x="14760270" y="2260436"/>
              <a:ext cx="168275" cy="271145"/>
            </a:xfrm>
            <a:custGeom>
              <a:avLst/>
              <a:gdLst/>
              <a:ahLst/>
              <a:cxnLst/>
              <a:rect l="l" t="t" r="r" b="b"/>
              <a:pathLst>
                <a:path w="168275" h="271144" extrusionOk="0">
                  <a:moveTo>
                    <a:pt x="22575" y="0"/>
                  </a:moveTo>
                  <a:lnTo>
                    <a:pt x="0" y="24240"/>
                  </a:lnTo>
                  <a:lnTo>
                    <a:pt x="119556" y="135378"/>
                  </a:lnTo>
                  <a:lnTo>
                    <a:pt x="0" y="246495"/>
                  </a:lnTo>
                  <a:lnTo>
                    <a:pt x="22575" y="270735"/>
                  </a:lnTo>
                  <a:lnTo>
                    <a:pt x="168162" y="135378"/>
                  </a:lnTo>
                  <a:lnTo>
                    <a:pt x="22575"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3" name="Google Shape;383;p11"/>
          <p:cNvGrpSpPr/>
          <p:nvPr/>
        </p:nvGrpSpPr>
        <p:grpSpPr>
          <a:xfrm>
            <a:off x="11917504" y="1174342"/>
            <a:ext cx="1019306" cy="1019175"/>
            <a:chOff x="11917504" y="1174342"/>
            <a:chExt cx="1019306" cy="1019175"/>
          </a:xfrm>
        </p:grpSpPr>
        <p:sp>
          <p:nvSpPr>
            <p:cNvPr id="384" name="Google Shape;384;p11"/>
            <p:cNvSpPr/>
            <p:nvPr/>
          </p:nvSpPr>
          <p:spPr>
            <a:xfrm>
              <a:off x="11917504" y="1174342"/>
              <a:ext cx="1019175" cy="1019175"/>
            </a:xfrm>
            <a:custGeom>
              <a:avLst/>
              <a:gdLst/>
              <a:ahLst/>
              <a:cxnLst/>
              <a:rect l="l" t="t" r="r" b="b"/>
              <a:pathLst>
                <a:path w="1019175" h="1019175" extrusionOk="0">
                  <a:moveTo>
                    <a:pt x="509398" y="0"/>
                  </a:moveTo>
                  <a:lnTo>
                    <a:pt x="503879" y="0"/>
                  </a:lnTo>
                  <a:lnTo>
                    <a:pt x="452770" y="3167"/>
                  </a:lnTo>
                  <a:lnTo>
                    <a:pt x="405718" y="10609"/>
                  </a:lnTo>
                  <a:lnTo>
                    <a:pt x="360199" y="22245"/>
                  </a:lnTo>
                  <a:lnTo>
                    <a:pt x="316421" y="37866"/>
                  </a:lnTo>
                  <a:lnTo>
                    <a:pt x="274590" y="57267"/>
                  </a:lnTo>
                  <a:lnTo>
                    <a:pt x="234913" y="80239"/>
                  </a:lnTo>
                  <a:lnTo>
                    <a:pt x="197599" y="106576"/>
                  </a:lnTo>
                  <a:lnTo>
                    <a:pt x="162855" y="136070"/>
                  </a:lnTo>
                  <a:lnTo>
                    <a:pt x="130887" y="168514"/>
                  </a:lnTo>
                  <a:lnTo>
                    <a:pt x="101904" y="203700"/>
                  </a:lnTo>
                  <a:lnTo>
                    <a:pt x="76112" y="241423"/>
                  </a:lnTo>
                  <a:lnTo>
                    <a:pt x="53719" y="281473"/>
                  </a:lnTo>
                  <a:lnTo>
                    <a:pt x="34933" y="323645"/>
                  </a:lnTo>
                  <a:lnTo>
                    <a:pt x="19961" y="367730"/>
                  </a:lnTo>
                  <a:lnTo>
                    <a:pt x="9009" y="413522"/>
                  </a:lnTo>
                  <a:lnTo>
                    <a:pt x="2287" y="460814"/>
                  </a:lnTo>
                  <a:lnTo>
                    <a:pt x="0" y="509398"/>
                  </a:lnTo>
                  <a:lnTo>
                    <a:pt x="2287" y="557972"/>
                  </a:lnTo>
                  <a:lnTo>
                    <a:pt x="9009" y="605256"/>
                  </a:lnTo>
                  <a:lnTo>
                    <a:pt x="19961" y="651043"/>
                  </a:lnTo>
                  <a:lnTo>
                    <a:pt x="34933" y="695125"/>
                  </a:lnTo>
                  <a:lnTo>
                    <a:pt x="53719" y="737295"/>
                  </a:lnTo>
                  <a:lnTo>
                    <a:pt x="76112" y="777345"/>
                  </a:lnTo>
                  <a:lnTo>
                    <a:pt x="101904" y="815068"/>
                  </a:lnTo>
                  <a:lnTo>
                    <a:pt x="130887" y="850257"/>
                  </a:lnTo>
                  <a:lnTo>
                    <a:pt x="162855" y="882703"/>
                  </a:lnTo>
                  <a:lnTo>
                    <a:pt x="197599" y="912200"/>
                  </a:lnTo>
                  <a:lnTo>
                    <a:pt x="234913" y="938541"/>
                  </a:lnTo>
                  <a:lnTo>
                    <a:pt x="274590" y="961517"/>
                  </a:lnTo>
                  <a:lnTo>
                    <a:pt x="316421" y="980921"/>
                  </a:lnTo>
                  <a:lnTo>
                    <a:pt x="360199" y="996546"/>
                  </a:lnTo>
                  <a:lnTo>
                    <a:pt x="405718" y="1008184"/>
                  </a:lnTo>
                  <a:lnTo>
                    <a:pt x="452770" y="1015628"/>
                  </a:lnTo>
                  <a:lnTo>
                    <a:pt x="501147" y="1018670"/>
                  </a:lnTo>
                  <a:lnTo>
                    <a:pt x="509398" y="1018796"/>
                  </a:lnTo>
                  <a:lnTo>
                    <a:pt x="558451" y="1016464"/>
                  </a:lnTo>
                  <a:lnTo>
                    <a:pt x="606186" y="1009610"/>
                  </a:lnTo>
                  <a:lnTo>
                    <a:pt x="652390" y="998447"/>
                  </a:lnTo>
                  <a:lnTo>
                    <a:pt x="696848" y="983191"/>
                  </a:lnTo>
                  <a:lnTo>
                    <a:pt x="739347" y="964053"/>
                  </a:lnTo>
                  <a:lnTo>
                    <a:pt x="779674" y="941247"/>
                  </a:lnTo>
                  <a:lnTo>
                    <a:pt x="817614" y="914987"/>
                  </a:lnTo>
                  <a:lnTo>
                    <a:pt x="852955" y="885487"/>
                  </a:lnTo>
                  <a:lnTo>
                    <a:pt x="885483" y="852960"/>
                  </a:lnTo>
                  <a:lnTo>
                    <a:pt x="914984" y="817619"/>
                  </a:lnTo>
                  <a:lnTo>
                    <a:pt x="941244" y="779678"/>
                  </a:lnTo>
                  <a:lnTo>
                    <a:pt x="964051" y="739352"/>
                  </a:lnTo>
                  <a:lnTo>
                    <a:pt x="983189" y="696852"/>
                  </a:lnTo>
                  <a:lnTo>
                    <a:pt x="998447" y="652393"/>
                  </a:lnTo>
                  <a:lnTo>
                    <a:pt x="1009609" y="606189"/>
                  </a:lnTo>
                  <a:lnTo>
                    <a:pt x="1016464" y="558453"/>
                  </a:lnTo>
                  <a:lnTo>
                    <a:pt x="1018796" y="509398"/>
                  </a:lnTo>
                  <a:lnTo>
                    <a:pt x="1016464" y="460333"/>
                  </a:lnTo>
                  <a:lnTo>
                    <a:pt x="1009609" y="412589"/>
                  </a:lnTo>
                  <a:lnTo>
                    <a:pt x="998447" y="366379"/>
                  </a:lnTo>
                  <a:lnTo>
                    <a:pt x="983189" y="321917"/>
                  </a:lnTo>
                  <a:lnTo>
                    <a:pt x="964051" y="279416"/>
                  </a:lnTo>
                  <a:lnTo>
                    <a:pt x="941244" y="239089"/>
                  </a:lnTo>
                  <a:lnTo>
                    <a:pt x="914984" y="201149"/>
                  </a:lnTo>
                  <a:lnTo>
                    <a:pt x="885483" y="165811"/>
                  </a:lnTo>
                  <a:lnTo>
                    <a:pt x="852955" y="133286"/>
                  </a:lnTo>
                  <a:lnTo>
                    <a:pt x="817614" y="103789"/>
                  </a:lnTo>
                  <a:lnTo>
                    <a:pt x="779674" y="77533"/>
                  </a:lnTo>
                  <a:lnTo>
                    <a:pt x="739347" y="54731"/>
                  </a:lnTo>
                  <a:lnTo>
                    <a:pt x="696848" y="35597"/>
                  </a:lnTo>
                  <a:lnTo>
                    <a:pt x="652390" y="20343"/>
                  </a:lnTo>
                  <a:lnTo>
                    <a:pt x="606186" y="9183"/>
                  </a:lnTo>
                  <a:lnTo>
                    <a:pt x="558451" y="2331"/>
                  </a:lnTo>
                  <a:lnTo>
                    <a:pt x="509398"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11"/>
            <p:cNvSpPr/>
            <p:nvPr/>
          </p:nvSpPr>
          <p:spPr>
            <a:xfrm>
              <a:off x="12418651" y="1174342"/>
              <a:ext cx="518159" cy="1019175"/>
            </a:xfrm>
            <a:custGeom>
              <a:avLst/>
              <a:gdLst/>
              <a:ahLst/>
              <a:cxnLst/>
              <a:rect l="l" t="t" r="r" b="b"/>
              <a:pathLst>
                <a:path w="518159" h="1019175" extrusionOk="0">
                  <a:moveTo>
                    <a:pt x="8251" y="0"/>
                  </a:moveTo>
                  <a:lnTo>
                    <a:pt x="0" y="125"/>
                  </a:lnTo>
                  <a:lnTo>
                    <a:pt x="0" y="1018670"/>
                  </a:lnTo>
                  <a:lnTo>
                    <a:pt x="8251" y="1018796"/>
                  </a:lnTo>
                  <a:lnTo>
                    <a:pt x="57304" y="1016464"/>
                  </a:lnTo>
                  <a:lnTo>
                    <a:pt x="105039" y="1009610"/>
                  </a:lnTo>
                  <a:lnTo>
                    <a:pt x="151243" y="998447"/>
                  </a:lnTo>
                  <a:lnTo>
                    <a:pt x="195701" y="983191"/>
                  </a:lnTo>
                  <a:lnTo>
                    <a:pt x="238200" y="964053"/>
                  </a:lnTo>
                  <a:lnTo>
                    <a:pt x="278527" y="941247"/>
                  </a:lnTo>
                  <a:lnTo>
                    <a:pt x="316467" y="914987"/>
                  </a:lnTo>
                  <a:lnTo>
                    <a:pt x="351808" y="885487"/>
                  </a:lnTo>
                  <a:lnTo>
                    <a:pt x="384336" y="852960"/>
                  </a:lnTo>
                  <a:lnTo>
                    <a:pt x="413837" y="817619"/>
                  </a:lnTo>
                  <a:lnTo>
                    <a:pt x="440097" y="779678"/>
                  </a:lnTo>
                  <a:lnTo>
                    <a:pt x="462904" y="739352"/>
                  </a:lnTo>
                  <a:lnTo>
                    <a:pt x="482042" y="696852"/>
                  </a:lnTo>
                  <a:lnTo>
                    <a:pt x="497300" y="652393"/>
                  </a:lnTo>
                  <a:lnTo>
                    <a:pt x="508462" y="606189"/>
                  </a:lnTo>
                  <a:lnTo>
                    <a:pt x="515316" y="558453"/>
                  </a:lnTo>
                  <a:lnTo>
                    <a:pt x="517649" y="509398"/>
                  </a:lnTo>
                  <a:lnTo>
                    <a:pt x="515316" y="460333"/>
                  </a:lnTo>
                  <a:lnTo>
                    <a:pt x="508462" y="412589"/>
                  </a:lnTo>
                  <a:lnTo>
                    <a:pt x="497300" y="366379"/>
                  </a:lnTo>
                  <a:lnTo>
                    <a:pt x="482042" y="321917"/>
                  </a:lnTo>
                  <a:lnTo>
                    <a:pt x="462904" y="279416"/>
                  </a:lnTo>
                  <a:lnTo>
                    <a:pt x="440097" y="239089"/>
                  </a:lnTo>
                  <a:lnTo>
                    <a:pt x="413837" y="201149"/>
                  </a:lnTo>
                  <a:lnTo>
                    <a:pt x="384336" y="165811"/>
                  </a:lnTo>
                  <a:lnTo>
                    <a:pt x="351808" y="133286"/>
                  </a:lnTo>
                  <a:lnTo>
                    <a:pt x="316467" y="103789"/>
                  </a:lnTo>
                  <a:lnTo>
                    <a:pt x="278527" y="77533"/>
                  </a:lnTo>
                  <a:lnTo>
                    <a:pt x="238200" y="54731"/>
                  </a:lnTo>
                  <a:lnTo>
                    <a:pt x="195701" y="35597"/>
                  </a:lnTo>
                  <a:lnTo>
                    <a:pt x="151243" y="20343"/>
                  </a:lnTo>
                  <a:lnTo>
                    <a:pt x="105039" y="9183"/>
                  </a:lnTo>
                  <a:lnTo>
                    <a:pt x="57304" y="2331"/>
                  </a:lnTo>
                  <a:lnTo>
                    <a:pt x="8251"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6" name="Google Shape;386;p11"/>
            <p:cNvSpPr/>
            <p:nvPr/>
          </p:nvSpPr>
          <p:spPr>
            <a:xfrm>
              <a:off x="12115407" y="1440630"/>
              <a:ext cx="588645" cy="393065"/>
            </a:xfrm>
            <a:custGeom>
              <a:avLst/>
              <a:gdLst/>
              <a:ahLst/>
              <a:cxnLst/>
              <a:rect l="l" t="t" r="r" b="b"/>
              <a:pathLst>
                <a:path w="588645" h="393064" extrusionOk="0">
                  <a:moveTo>
                    <a:pt x="553504" y="366318"/>
                  </a:moveTo>
                  <a:lnTo>
                    <a:pt x="545858" y="358673"/>
                  </a:lnTo>
                  <a:lnTo>
                    <a:pt x="256273" y="358673"/>
                  </a:lnTo>
                  <a:lnTo>
                    <a:pt x="128066" y="4508"/>
                  </a:lnTo>
                  <a:lnTo>
                    <a:pt x="121653" y="0"/>
                  </a:lnTo>
                  <a:lnTo>
                    <a:pt x="7645" y="0"/>
                  </a:lnTo>
                  <a:lnTo>
                    <a:pt x="0" y="7658"/>
                  </a:lnTo>
                  <a:lnTo>
                    <a:pt x="0" y="26517"/>
                  </a:lnTo>
                  <a:lnTo>
                    <a:pt x="7645" y="34175"/>
                  </a:lnTo>
                  <a:lnTo>
                    <a:pt x="102476" y="34175"/>
                  </a:lnTo>
                  <a:lnTo>
                    <a:pt x="230682" y="388340"/>
                  </a:lnTo>
                  <a:lnTo>
                    <a:pt x="237109" y="392849"/>
                  </a:lnTo>
                  <a:lnTo>
                    <a:pt x="536422" y="392849"/>
                  </a:lnTo>
                  <a:lnTo>
                    <a:pt x="545858" y="392849"/>
                  </a:lnTo>
                  <a:lnTo>
                    <a:pt x="553504" y="385191"/>
                  </a:lnTo>
                  <a:lnTo>
                    <a:pt x="553504" y="366318"/>
                  </a:lnTo>
                  <a:close/>
                </a:path>
                <a:path w="588645" h="393064" extrusionOk="0">
                  <a:moveTo>
                    <a:pt x="588137" y="131927"/>
                  </a:moveTo>
                  <a:lnTo>
                    <a:pt x="562940" y="93522"/>
                  </a:lnTo>
                  <a:lnTo>
                    <a:pt x="555866" y="90754"/>
                  </a:lnTo>
                  <a:lnTo>
                    <a:pt x="555866" y="135750"/>
                  </a:lnTo>
                  <a:lnTo>
                    <a:pt x="492785" y="277393"/>
                  </a:lnTo>
                  <a:lnTo>
                    <a:pt x="487578" y="280771"/>
                  </a:lnTo>
                  <a:lnTo>
                    <a:pt x="289623" y="280771"/>
                  </a:lnTo>
                  <a:lnTo>
                    <a:pt x="284124" y="276923"/>
                  </a:lnTo>
                  <a:lnTo>
                    <a:pt x="233489" y="136779"/>
                  </a:lnTo>
                  <a:lnTo>
                    <a:pt x="234137" y="131927"/>
                  </a:lnTo>
                  <a:lnTo>
                    <a:pt x="239649" y="124066"/>
                  </a:lnTo>
                  <a:lnTo>
                    <a:pt x="243992" y="121818"/>
                  </a:lnTo>
                  <a:lnTo>
                    <a:pt x="546811" y="121818"/>
                  </a:lnTo>
                  <a:lnTo>
                    <a:pt x="550583" y="126441"/>
                  </a:lnTo>
                  <a:lnTo>
                    <a:pt x="553173" y="130416"/>
                  </a:lnTo>
                  <a:lnTo>
                    <a:pt x="555866" y="135750"/>
                  </a:lnTo>
                  <a:lnTo>
                    <a:pt x="555866" y="90754"/>
                  </a:lnTo>
                  <a:lnTo>
                    <a:pt x="551789" y="89154"/>
                  </a:lnTo>
                  <a:lnTo>
                    <a:pt x="539699" y="87642"/>
                  </a:lnTo>
                  <a:lnTo>
                    <a:pt x="248780" y="87642"/>
                  </a:lnTo>
                  <a:lnTo>
                    <a:pt x="208927" y="108369"/>
                  </a:lnTo>
                  <a:lnTo>
                    <a:pt x="200367" y="141478"/>
                  </a:lnTo>
                  <a:lnTo>
                    <a:pt x="202984" y="152895"/>
                  </a:lnTo>
                  <a:lnTo>
                    <a:pt x="249923" y="282790"/>
                  </a:lnTo>
                  <a:lnTo>
                    <a:pt x="280911" y="312623"/>
                  </a:lnTo>
                  <a:lnTo>
                    <a:pt x="295719" y="314947"/>
                  </a:lnTo>
                  <a:lnTo>
                    <a:pt x="481838" y="314947"/>
                  </a:lnTo>
                  <a:lnTo>
                    <a:pt x="518782" y="297967"/>
                  </a:lnTo>
                  <a:lnTo>
                    <a:pt x="528675" y="280771"/>
                  </a:lnTo>
                  <a:lnTo>
                    <a:pt x="584174" y="156159"/>
                  </a:lnTo>
                  <a:lnTo>
                    <a:pt x="587717" y="144487"/>
                  </a:lnTo>
                  <a:lnTo>
                    <a:pt x="588111" y="135750"/>
                  </a:lnTo>
                  <a:lnTo>
                    <a:pt x="588137" y="131927"/>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7" name="Google Shape;387;p11"/>
            <p:cNvPicPr preferRelativeResize="0"/>
            <p:nvPr/>
          </p:nvPicPr>
          <p:blipFill rotWithShape="1">
            <a:blip r:embed="rId8">
              <a:alphaModFix/>
            </a:blip>
            <a:srcRect/>
            <a:stretch/>
          </p:blipFill>
          <p:spPr>
            <a:xfrm>
              <a:off x="12341851" y="1884954"/>
              <a:ext cx="72228" cy="72228"/>
            </a:xfrm>
            <a:prstGeom prst="rect">
              <a:avLst/>
            </a:prstGeom>
            <a:noFill/>
            <a:ln>
              <a:noFill/>
            </a:ln>
          </p:spPr>
        </p:pic>
        <p:pic>
          <p:nvPicPr>
            <p:cNvPr id="388" name="Google Shape;388;p11"/>
            <p:cNvPicPr preferRelativeResize="0"/>
            <p:nvPr/>
          </p:nvPicPr>
          <p:blipFill rotWithShape="1">
            <a:blip r:embed="rId9">
              <a:alphaModFix/>
            </a:blip>
            <a:srcRect/>
            <a:stretch/>
          </p:blipFill>
          <p:spPr>
            <a:xfrm>
              <a:off x="12576848" y="1884954"/>
              <a:ext cx="72228" cy="72228"/>
            </a:xfrm>
            <a:prstGeom prst="rect">
              <a:avLst/>
            </a:prstGeom>
            <a:noFill/>
            <a:ln>
              <a:noFill/>
            </a:ln>
          </p:spPr>
        </p:pic>
      </p:grpSp>
      <p:sp>
        <p:nvSpPr>
          <p:cNvPr id="389" name="Google Shape;389;p11"/>
          <p:cNvSpPr txBox="1">
            <a:spLocks noGrp="1"/>
          </p:cNvSpPr>
          <p:nvPr>
            <p:ph type="title"/>
          </p:nvPr>
        </p:nvSpPr>
        <p:spPr>
          <a:xfrm>
            <a:off x="4007210" y="472080"/>
            <a:ext cx="2586023" cy="468717"/>
          </a:xfrm>
          <a:prstGeom prst="rect">
            <a:avLst/>
          </a:prstGeom>
          <a:noFill/>
          <a:ln>
            <a:noFill/>
          </a:ln>
        </p:spPr>
        <p:txBody>
          <a:bodyPr spcFirstLastPara="1" wrap="square" lIns="0" tIns="14600" rIns="0" bIns="0" anchor="t" anchorCtr="0">
            <a:spAutoFit/>
          </a:bodyPr>
          <a:lstStyle/>
          <a:p>
            <a:pPr marL="12700" lvl="0" indent="0" algn="l" rtl="0">
              <a:lnSpc>
                <a:spcPct val="100000"/>
              </a:lnSpc>
              <a:spcBef>
                <a:spcPts val="0"/>
              </a:spcBef>
              <a:spcAft>
                <a:spcPts val="0"/>
              </a:spcAft>
              <a:buSzPts val="1400"/>
              <a:buNone/>
            </a:pPr>
            <a:r>
              <a:rPr lang="it-IT" sz="2950"/>
              <a:t>PACKAGING</a:t>
            </a:r>
            <a:endParaRPr/>
          </a:p>
        </p:txBody>
      </p:sp>
      <p:sp>
        <p:nvSpPr>
          <p:cNvPr id="390" name="Google Shape;390;p11"/>
          <p:cNvSpPr txBox="1"/>
          <p:nvPr/>
        </p:nvSpPr>
        <p:spPr>
          <a:xfrm>
            <a:off x="3803650" y="4359275"/>
            <a:ext cx="3550800" cy="1330354"/>
          </a:xfrm>
          <a:prstGeom prst="rect">
            <a:avLst/>
          </a:prstGeom>
          <a:noFill/>
          <a:ln>
            <a:noFill/>
          </a:ln>
        </p:spPr>
        <p:txBody>
          <a:bodyPr spcFirstLastPara="1" wrap="square" lIns="0" tIns="41900" rIns="0" bIns="0" anchor="t" anchorCtr="0">
            <a:spAutoFit/>
          </a:bodyPr>
          <a:lstStyle/>
          <a:p>
            <a:pPr marL="0" marR="5080" lvl="0" indent="0" algn="r" rtl="0">
              <a:lnSpc>
                <a:spcPct val="100000"/>
              </a:lnSpc>
              <a:spcBef>
                <a:spcPts val="0"/>
              </a:spcBef>
              <a:spcAft>
                <a:spcPts val="0"/>
              </a:spcAft>
              <a:buClr>
                <a:srgbClr val="000000"/>
              </a:buClr>
              <a:buSzPts val="1450"/>
              <a:buFont typeface="Arial"/>
              <a:buNone/>
            </a:pPr>
            <a:r>
              <a:rPr lang="it-IT" sz="1450" b="1" i="0" u="none" strike="noStrike" cap="none" dirty="0">
                <a:solidFill>
                  <a:schemeClr val="dk1"/>
                </a:solidFill>
                <a:latin typeface="Verdana"/>
                <a:ea typeface="Verdana"/>
                <a:cs typeface="Verdana"/>
                <a:sym typeface="Verdana"/>
              </a:rPr>
              <a:t>Packaging primario</a:t>
            </a:r>
            <a:endParaRPr sz="1400" b="0" i="0" u="none" strike="noStrike" cap="none" dirty="0">
              <a:solidFill>
                <a:srgbClr val="000000"/>
              </a:solidFill>
              <a:latin typeface="Arial"/>
              <a:ea typeface="Arial"/>
              <a:cs typeface="Arial"/>
              <a:sym typeface="Arial"/>
            </a:endParaRPr>
          </a:p>
          <a:p>
            <a:pPr marL="0" marR="12700" lvl="0" indent="0" algn="r" rtl="0">
              <a:lnSpc>
                <a:spcPct val="115000"/>
              </a:lnSpc>
              <a:spcBef>
                <a:spcPts val="300"/>
              </a:spcBef>
              <a:spcAft>
                <a:spcPts val="0"/>
              </a:spcAft>
              <a:buClr>
                <a:schemeClr val="dk1"/>
              </a:buClr>
              <a:buSzPts val="1100"/>
              <a:buFont typeface="Arial"/>
              <a:buNone/>
            </a:pPr>
            <a:r>
              <a:rPr lang="it-IT" sz="1450" b="0" i="0" u="none" strike="noStrike" cap="none" dirty="0" smtClean="0">
                <a:solidFill>
                  <a:schemeClr val="dk1"/>
                </a:solidFill>
                <a:latin typeface="Verdana"/>
                <a:ea typeface="Verdana"/>
                <a:cs typeface="Verdana"/>
                <a:sym typeface="Verdana"/>
              </a:rPr>
              <a:t>Contenitori </a:t>
            </a:r>
            <a:r>
              <a:rPr lang="it-IT" sz="1450" b="0" i="0" u="none" strike="noStrike" cap="none" dirty="0">
                <a:solidFill>
                  <a:schemeClr val="dk1"/>
                </a:solidFill>
                <a:latin typeface="Verdana"/>
                <a:ea typeface="Verdana"/>
                <a:cs typeface="Verdana"/>
                <a:sym typeface="Verdana"/>
              </a:rPr>
              <a:t>per alimenti in </a:t>
            </a:r>
            <a:r>
              <a:rPr lang="it-IT" sz="1450" b="0" i="0" u="none" strike="noStrike" cap="none" dirty="0" err="1">
                <a:solidFill>
                  <a:schemeClr val="dk1"/>
                </a:solidFill>
                <a:latin typeface="Verdana"/>
                <a:ea typeface="Verdana"/>
                <a:cs typeface="Verdana"/>
                <a:sym typeface="Verdana"/>
              </a:rPr>
              <a:t>Poliprolpilene</a:t>
            </a:r>
            <a:r>
              <a:rPr lang="it-IT" sz="1450" b="0" i="0" u="none" strike="noStrike" cap="none" dirty="0">
                <a:solidFill>
                  <a:schemeClr val="dk1"/>
                </a:solidFill>
                <a:latin typeface="Verdana"/>
                <a:ea typeface="Verdana"/>
                <a:cs typeface="Verdana"/>
                <a:sym typeface="Verdana"/>
              </a:rPr>
              <a:t>, sigillati con termosaldatura e per le retine con punti metallici</a:t>
            </a:r>
            <a:endParaRPr sz="1400" b="0" i="0" u="none" strike="noStrike" cap="none" dirty="0">
              <a:solidFill>
                <a:srgbClr val="000000"/>
              </a:solidFill>
              <a:latin typeface="Arial"/>
              <a:ea typeface="Arial"/>
              <a:cs typeface="Arial"/>
              <a:sym typeface="Arial"/>
            </a:endParaRPr>
          </a:p>
        </p:txBody>
      </p:sp>
      <p:pic>
        <p:nvPicPr>
          <p:cNvPr id="391" name="Google Shape;391;p11"/>
          <p:cNvPicPr preferRelativeResize="0"/>
          <p:nvPr/>
        </p:nvPicPr>
        <p:blipFill rotWithShape="1">
          <a:blip r:embed="rId10">
            <a:alphaModFix/>
          </a:blip>
          <a:srcRect/>
          <a:stretch/>
        </p:blipFill>
        <p:spPr>
          <a:xfrm>
            <a:off x="8553606" y="4659104"/>
            <a:ext cx="4383073" cy="4383073"/>
          </a:xfrm>
          <a:prstGeom prst="rect">
            <a:avLst/>
          </a:prstGeom>
          <a:noFill/>
          <a:ln>
            <a:noFill/>
          </a:ln>
        </p:spPr>
      </p:pic>
      <p:pic>
        <p:nvPicPr>
          <p:cNvPr id="392" name="Google Shape;392;p11"/>
          <p:cNvPicPr preferRelativeResize="0"/>
          <p:nvPr/>
        </p:nvPicPr>
        <p:blipFill rotWithShape="1">
          <a:blip r:embed="rId11">
            <a:alphaModFix/>
          </a:blip>
          <a:srcRect/>
          <a:stretch/>
        </p:blipFill>
        <p:spPr>
          <a:xfrm>
            <a:off x="9887809" y="6198692"/>
            <a:ext cx="1676829" cy="1676829"/>
          </a:xfrm>
          <a:prstGeom prst="rect">
            <a:avLst/>
          </a:prstGeom>
          <a:noFill/>
          <a:ln>
            <a:noFill/>
          </a:ln>
        </p:spPr>
      </p:pic>
      <p:cxnSp>
        <p:nvCxnSpPr>
          <p:cNvPr id="393" name="Google Shape;393;p11"/>
          <p:cNvCxnSpPr/>
          <p:nvPr/>
        </p:nvCxnSpPr>
        <p:spPr>
          <a:xfrm>
            <a:off x="7613650" y="4490702"/>
            <a:ext cx="3252538" cy="0"/>
          </a:xfrm>
          <a:prstGeom prst="straightConnector1">
            <a:avLst/>
          </a:prstGeom>
          <a:noFill/>
          <a:ln w="9525" cap="flat" cmpd="sng">
            <a:solidFill>
              <a:srgbClr val="4A7DBA"/>
            </a:solidFill>
            <a:prstDash val="solid"/>
            <a:round/>
            <a:headEnd type="none" w="sm" len="sm"/>
            <a:tailEnd type="none" w="sm" len="sm"/>
          </a:ln>
        </p:spPr>
      </p:cxnSp>
      <p:cxnSp>
        <p:nvCxnSpPr>
          <p:cNvPr id="394" name="Google Shape;394;p11"/>
          <p:cNvCxnSpPr/>
          <p:nvPr/>
        </p:nvCxnSpPr>
        <p:spPr>
          <a:xfrm>
            <a:off x="7689850" y="8249902"/>
            <a:ext cx="1196088" cy="0"/>
          </a:xfrm>
          <a:prstGeom prst="straightConnector1">
            <a:avLst/>
          </a:prstGeom>
          <a:noFill/>
          <a:ln w="9525" cap="flat" cmpd="sng">
            <a:solidFill>
              <a:srgbClr val="4A7DBA"/>
            </a:solidFill>
            <a:prstDash val="solid"/>
            <a:round/>
            <a:headEnd type="none" w="sm" len="sm"/>
            <a:tailEnd type="none" w="sm" len="sm"/>
          </a:ln>
        </p:spPr>
      </p:cxnSp>
      <p:cxnSp>
        <p:nvCxnSpPr>
          <p:cNvPr id="395" name="Google Shape;395;p11"/>
          <p:cNvCxnSpPr/>
          <p:nvPr/>
        </p:nvCxnSpPr>
        <p:spPr>
          <a:xfrm>
            <a:off x="12744450" y="8249902"/>
            <a:ext cx="1196088" cy="0"/>
          </a:xfrm>
          <a:prstGeom prst="straightConnector1">
            <a:avLst/>
          </a:prstGeom>
          <a:noFill/>
          <a:ln w="9525" cap="flat" cmpd="sng">
            <a:solidFill>
              <a:srgbClr val="4A7DBA"/>
            </a:solidFill>
            <a:prstDash val="solid"/>
            <a:round/>
            <a:headEnd type="none" w="sm" len="sm"/>
            <a:tailEnd type="none" w="sm" len="sm"/>
          </a:ln>
        </p:spPr>
      </p:cxnSp>
      <p:pic>
        <p:nvPicPr>
          <p:cNvPr id="396" name="Google Shape;396;p11"/>
          <p:cNvPicPr preferRelativeResize="0"/>
          <p:nvPr/>
        </p:nvPicPr>
        <p:blipFill rotWithShape="1">
          <a:blip r:embed="rId12">
            <a:alphaModFix/>
          </a:blip>
          <a:srcRect/>
          <a:stretch/>
        </p:blipFill>
        <p:spPr>
          <a:xfrm>
            <a:off x="9976494" y="4094564"/>
            <a:ext cx="1676829" cy="1676829"/>
          </a:xfrm>
          <a:prstGeom prst="rect">
            <a:avLst/>
          </a:prstGeom>
          <a:noFill/>
          <a:ln>
            <a:noFill/>
          </a:ln>
        </p:spPr>
      </p:pic>
      <p:pic>
        <p:nvPicPr>
          <p:cNvPr id="397" name="Google Shape;397;p11"/>
          <p:cNvPicPr preferRelativeResize="0"/>
          <p:nvPr/>
        </p:nvPicPr>
        <p:blipFill rotWithShape="1">
          <a:blip r:embed="rId13">
            <a:alphaModFix/>
          </a:blip>
          <a:srcRect/>
          <a:stretch/>
        </p:blipFill>
        <p:spPr>
          <a:xfrm>
            <a:off x="8059009" y="7340268"/>
            <a:ext cx="1653859" cy="1653859"/>
          </a:xfrm>
          <a:prstGeom prst="rect">
            <a:avLst/>
          </a:prstGeom>
          <a:noFill/>
          <a:ln>
            <a:noFill/>
          </a:ln>
        </p:spPr>
      </p:pic>
      <p:pic>
        <p:nvPicPr>
          <p:cNvPr id="398" name="Google Shape;398;p11"/>
          <p:cNvPicPr preferRelativeResize="0"/>
          <p:nvPr/>
        </p:nvPicPr>
        <p:blipFill rotWithShape="1">
          <a:blip r:embed="rId14">
            <a:alphaModFix/>
          </a:blip>
          <a:srcRect/>
          <a:stretch/>
        </p:blipFill>
        <p:spPr>
          <a:xfrm>
            <a:off x="11789652" y="7388317"/>
            <a:ext cx="1653859" cy="1653859"/>
          </a:xfrm>
          <a:prstGeom prst="rect">
            <a:avLst/>
          </a:prstGeom>
          <a:noFill/>
          <a:ln>
            <a:noFill/>
          </a:ln>
        </p:spPr>
      </p:pic>
      <p:sp>
        <p:nvSpPr>
          <p:cNvPr id="399" name="Google Shape;399;p11"/>
          <p:cNvSpPr txBox="1"/>
          <p:nvPr/>
        </p:nvSpPr>
        <p:spPr>
          <a:xfrm>
            <a:off x="4260850" y="3063875"/>
            <a:ext cx="12811200" cy="488400"/>
          </a:xfrm>
          <a:prstGeom prst="rect">
            <a:avLst/>
          </a:prstGeom>
          <a:noFill/>
          <a:ln>
            <a:noFill/>
          </a:ln>
        </p:spPr>
        <p:txBody>
          <a:bodyPr spcFirstLastPara="1" wrap="square" lIns="0" tIns="11425" rIns="0" bIns="0" anchor="t" anchorCtr="0">
            <a:spAutoFit/>
          </a:bodyPr>
          <a:lstStyle/>
          <a:p>
            <a:pPr marL="12700" marR="331470" lvl="0" indent="0" algn="l" rtl="0">
              <a:lnSpc>
                <a:spcPct val="113700"/>
              </a:lnSpc>
              <a:spcBef>
                <a:spcPts val="0"/>
              </a:spcBef>
              <a:spcAft>
                <a:spcPts val="0"/>
              </a:spcAft>
              <a:buClr>
                <a:srgbClr val="000000"/>
              </a:buClr>
              <a:buSzPts val="1450"/>
              <a:buFont typeface="Arial"/>
              <a:buNone/>
            </a:pPr>
            <a:r>
              <a:rPr lang="it-IT" sz="1450" b="0" i="0" u="none" strike="noStrike" cap="none">
                <a:solidFill>
                  <a:schemeClr val="hlink"/>
                </a:solidFill>
                <a:latin typeface="Verdana"/>
                <a:ea typeface="Verdana"/>
                <a:cs typeface="Verdana"/>
                <a:sym typeface="Verdana"/>
              </a:rPr>
              <a:t>I dati sulle quantità e le tipologie di packaging sono dati primari forniti da </a:t>
            </a:r>
            <a:r>
              <a:rPr lang="it-IT" sz="1450">
                <a:solidFill>
                  <a:schemeClr val="hlink"/>
                </a:solidFill>
                <a:latin typeface="Verdana"/>
                <a:ea typeface="Verdana"/>
                <a:cs typeface="Verdana"/>
                <a:sym typeface="Verdana"/>
              </a:rPr>
              <a:t>Landi Albertino e Patf</a:t>
            </a:r>
            <a:r>
              <a:rPr lang="it-IT" sz="1450">
                <a:solidFill>
                  <a:schemeClr val="dk1"/>
                </a:solidFill>
                <a:latin typeface="Verdana"/>
                <a:ea typeface="Verdana"/>
                <a:cs typeface="Verdana"/>
                <a:sym typeface="Verdana"/>
              </a:rPr>
              <a:t>rut</a:t>
            </a:r>
            <a:r>
              <a:rPr lang="it-IT" sz="1450" b="0" i="0" u="none" strike="noStrike" cap="none">
                <a:solidFill>
                  <a:schemeClr val="dk1"/>
                </a:solidFill>
                <a:latin typeface="Verdana"/>
                <a:ea typeface="Verdana"/>
                <a:cs typeface="Verdana"/>
                <a:sym typeface="Verdana"/>
              </a:rPr>
              <a:t>, modellati  facendo ricorso al database Ecoinvent 3.6</a:t>
            </a:r>
            <a:endParaRPr sz="1450" b="0" i="0" u="none" strike="noStrike" cap="none">
              <a:solidFill>
                <a:schemeClr val="dk1"/>
              </a:solidFill>
              <a:latin typeface="Verdana"/>
              <a:ea typeface="Verdana"/>
              <a:cs typeface="Verdana"/>
              <a:sym typeface="Verdana"/>
            </a:endParaRPr>
          </a:p>
        </p:txBody>
      </p:sp>
      <p:pic>
        <p:nvPicPr>
          <p:cNvPr id="400" name="Google Shape;400;p11"/>
          <p:cNvPicPr preferRelativeResize="0"/>
          <p:nvPr/>
        </p:nvPicPr>
        <p:blipFill rotWithShape="1">
          <a:blip r:embed="rId15">
            <a:alphaModFix/>
          </a:blip>
          <a:srcRect/>
          <a:stretch/>
        </p:blipFill>
        <p:spPr>
          <a:xfrm>
            <a:off x="7884451" y="1117550"/>
            <a:ext cx="1220625" cy="1220625"/>
          </a:xfrm>
          <a:prstGeom prst="rect">
            <a:avLst/>
          </a:prstGeom>
          <a:noFill/>
          <a:ln>
            <a:noFill/>
          </a:ln>
        </p:spPr>
      </p:pic>
      <p:sp>
        <p:nvSpPr>
          <p:cNvPr id="401" name="Google Shape;401;p11"/>
          <p:cNvSpPr txBox="1"/>
          <p:nvPr/>
        </p:nvSpPr>
        <p:spPr>
          <a:xfrm>
            <a:off x="4260850" y="9937675"/>
            <a:ext cx="12811200" cy="748200"/>
          </a:xfrm>
          <a:prstGeom prst="rect">
            <a:avLst/>
          </a:prstGeom>
          <a:noFill/>
          <a:ln>
            <a:noFill/>
          </a:ln>
        </p:spPr>
        <p:txBody>
          <a:bodyPr spcFirstLastPara="1" wrap="square" lIns="0" tIns="11425" rIns="0" bIns="0" anchor="t" anchorCtr="0">
            <a:spAutoFit/>
          </a:bodyPr>
          <a:lstStyle/>
          <a:p>
            <a:pPr marL="12700" marR="0" lvl="0" indent="0" algn="l" rtl="0">
              <a:lnSpc>
                <a:spcPct val="115000"/>
              </a:lnSpc>
              <a:spcBef>
                <a:spcPts val="300"/>
              </a:spcBef>
              <a:spcAft>
                <a:spcPts val="0"/>
              </a:spcAft>
              <a:buClr>
                <a:srgbClr val="000000"/>
              </a:buClr>
              <a:buSzPts val="1100"/>
              <a:buFont typeface="Arial"/>
              <a:buNone/>
            </a:pPr>
            <a:r>
              <a:rPr lang="it-IT" sz="1450" b="0" i="0" u="none" strike="noStrike" cap="none">
                <a:solidFill>
                  <a:srgbClr val="393939"/>
                </a:solidFill>
                <a:latin typeface="Verdana"/>
                <a:ea typeface="Verdana"/>
                <a:cs typeface="Verdana"/>
                <a:sym typeface="Verdana"/>
              </a:rPr>
              <a:t>I materiali di packaging delle materie prime in ingresso sono stati modellati utilizzando mix di processi o i  processi proxy ritenuti maggiormente appropriati presenti nel database Ecoinvent</a:t>
            </a:r>
            <a:endParaRPr sz="1450" b="0" i="0" u="none" strike="noStrike" cap="none">
              <a:solidFill>
                <a:srgbClr val="FF0000"/>
              </a:solidFill>
              <a:latin typeface="Verdana"/>
              <a:ea typeface="Verdana"/>
              <a:cs typeface="Verdana"/>
              <a:sym typeface="Verdana"/>
            </a:endParaRPr>
          </a:p>
          <a:p>
            <a:pPr marL="12700" marR="331470" lvl="0" indent="0" algn="l" rtl="0">
              <a:lnSpc>
                <a:spcPct val="113700"/>
              </a:lnSpc>
              <a:spcBef>
                <a:spcPts val="0"/>
              </a:spcBef>
              <a:spcAft>
                <a:spcPts val="0"/>
              </a:spcAft>
              <a:buClr>
                <a:srgbClr val="000000"/>
              </a:buClr>
              <a:buSzPts val="1450"/>
              <a:buFont typeface="Arial"/>
              <a:buNone/>
            </a:pPr>
            <a:endParaRPr sz="1450" b="0" i="0" u="none" strike="noStrike" cap="none">
              <a:solidFill>
                <a:srgbClr val="393939"/>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12"/>
          <p:cNvPicPr preferRelativeResize="0"/>
          <p:nvPr/>
        </p:nvPicPr>
        <p:blipFill rotWithShape="1">
          <a:blip r:embed="rId3">
            <a:alphaModFix/>
          </a:blip>
          <a:srcRect/>
          <a:stretch/>
        </p:blipFill>
        <p:spPr>
          <a:xfrm>
            <a:off x="0" y="397"/>
            <a:ext cx="20104100" cy="11308556"/>
          </a:xfrm>
          <a:prstGeom prst="rect">
            <a:avLst/>
          </a:prstGeom>
          <a:noFill/>
          <a:ln>
            <a:noFill/>
          </a:ln>
        </p:spPr>
      </p:pic>
      <p:sp>
        <p:nvSpPr>
          <p:cNvPr id="407" name="Google Shape;407;p12"/>
          <p:cNvSpPr/>
          <p:nvPr/>
        </p:nvSpPr>
        <p:spPr>
          <a:xfrm>
            <a:off x="4120295" y="2709566"/>
            <a:ext cx="13061950" cy="0"/>
          </a:xfrm>
          <a:custGeom>
            <a:avLst/>
            <a:gdLst/>
            <a:ahLst/>
            <a:cxnLst/>
            <a:rect l="l" t="t" r="r" b="b"/>
            <a:pathLst>
              <a:path w="13061950" h="120000" extrusionOk="0">
                <a:moveTo>
                  <a:pt x="0" y="0"/>
                </a:moveTo>
                <a:lnTo>
                  <a:pt x="13061727" y="0"/>
                </a:lnTo>
              </a:path>
            </a:pathLst>
          </a:custGeom>
          <a:noFill/>
          <a:ln w="364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8" name="Google Shape;408;p12"/>
          <p:cNvSpPr/>
          <p:nvPr/>
        </p:nvSpPr>
        <p:spPr>
          <a:xfrm>
            <a:off x="17036392" y="2560548"/>
            <a:ext cx="185419" cy="298450"/>
          </a:xfrm>
          <a:custGeom>
            <a:avLst/>
            <a:gdLst/>
            <a:ahLst/>
            <a:cxnLst/>
            <a:rect l="l" t="t" r="r" b="b"/>
            <a:pathLst>
              <a:path w="185419" h="298450" extrusionOk="0">
                <a:moveTo>
                  <a:pt x="24868" y="0"/>
                </a:moveTo>
                <a:lnTo>
                  <a:pt x="0" y="26690"/>
                </a:lnTo>
                <a:lnTo>
                  <a:pt x="131639" y="149053"/>
                </a:lnTo>
                <a:lnTo>
                  <a:pt x="0" y="271384"/>
                </a:lnTo>
                <a:lnTo>
                  <a:pt x="24868" y="298074"/>
                </a:lnTo>
                <a:lnTo>
                  <a:pt x="185156" y="149053"/>
                </a:lnTo>
                <a:lnTo>
                  <a:pt x="248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p12"/>
          <p:cNvSpPr txBox="1"/>
          <p:nvPr/>
        </p:nvSpPr>
        <p:spPr>
          <a:xfrm>
            <a:off x="4121540" y="3117262"/>
            <a:ext cx="12063000" cy="6077400"/>
          </a:xfrm>
          <a:prstGeom prst="rect">
            <a:avLst/>
          </a:prstGeom>
          <a:noFill/>
          <a:ln>
            <a:noFill/>
          </a:ln>
        </p:spPr>
        <p:txBody>
          <a:bodyPr spcFirstLastPara="1" wrap="square" lIns="0" tIns="12050" rIns="0" bIns="0" anchor="t" anchorCtr="0">
            <a:spAutoFit/>
          </a:bodyPr>
          <a:lstStyle/>
          <a:p>
            <a:pPr marL="12700" marR="0" lvl="0" indent="0" algn="l" rtl="0">
              <a:lnSpc>
                <a:spcPct val="115000"/>
              </a:lnSpc>
              <a:spcBef>
                <a:spcPts val="100"/>
              </a:spcBef>
              <a:spcAft>
                <a:spcPts val="0"/>
              </a:spcAft>
              <a:buClr>
                <a:schemeClr val="dk1"/>
              </a:buClr>
              <a:buSzPts val="1100"/>
              <a:buFont typeface="Arial"/>
              <a:buNone/>
            </a:pPr>
            <a:r>
              <a:rPr lang="it-IT" sz="2500" b="1" i="0" u="none" strike="noStrike" cap="none">
                <a:solidFill>
                  <a:schemeClr val="hlink"/>
                </a:solidFill>
                <a:latin typeface="Verdana"/>
                <a:ea typeface="Verdana"/>
                <a:cs typeface="Verdana"/>
                <a:sym typeface="Verdana"/>
              </a:rPr>
              <a:t>Descrizione e tracciabilità delle attività</a:t>
            </a:r>
            <a:endParaRPr sz="2500" b="1" i="0" u="none" strike="noStrike" cap="none">
              <a:solidFill>
                <a:schemeClr val="hlink"/>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it-IT" sz="1800" b="0" i="0" u="none" strike="noStrike" cap="none">
                <a:solidFill>
                  <a:schemeClr val="dk1"/>
                </a:solidFill>
                <a:latin typeface="Calibri"/>
                <a:ea typeface="Calibri"/>
                <a:cs typeface="Calibri"/>
                <a:sym typeface="Calibri"/>
              </a:rPr>
              <a:t>L’epoca di semina, per le varietà precocissime a semina autunnale, è compresa fra il 15 di agosto ed il 20 di settembre, mentre per le altre varietà a semina primaverile è effettuata dal 1° febbraio al 20 marzo. Dopo le operazioni di semina si effettua una leggera rullatura del terreno affinché il seme aderisca al terreno, riducendo gli spazi vuoti e facilitando così la germinazione.</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it-IT" sz="1800" b="0" i="0" u="none" strike="noStrike" cap="none">
                <a:solidFill>
                  <a:schemeClr val="dk1"/>
                </a:solidFill>
                <a:latin typeface="Calibri"/>
                <a:ea typeface="Calibri"/>
                <a:cs typeface="Calibri"/>
                <a:sym typeface="Calibri"/>
              </a:rPr>
              <a:t>La fase di fertilizzazione prevede che l’Azoto sia distribuito frazionato in quattro interventi dalla semina alla fase di ingrossamento dei bulbi, mentre Fosforo e Potassio sono distribuiti in pre - semina.</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it-IT" sz="1800" b="0" i="0" u="none" strike="noStrike" cap="none">
                <a:solidFill>
                  <a:schemeClr val="dk1"/>
                </a:solidFill>
                <a:latin typeface="Calibri"/>
                <a:ea typeface="Calibri"/>
                <a:cs typeface="Calibri"/>
                <a:sym typeface="Calibri"/>
              </a:rPr>
              <a:t>La difesa fitosanitaria si basa sulle tecniche di difesa integrata previste dal Disciplinare della Regione Emilia – Romagna. L’operazione di raccolta viene effettuata a mano e con l’ausilio di mezzi meccanici. La parte del prodotto destinato alla vendita è stoccato in magazzino per un periodo massimo di dieci giorni a temperatura ambiente, mentre la parte restante è stoccata in celle frigorifere a temperatura compresa tra 0° e 4°C per la lunga conservazione. La temperatura nel magazzino refrigerato, al raggiungimento della sua capienza massima, viene diminuita giornalmente di circa 2°C fino al raggiungimento di una temperatura compresa tra 0°C e 4°C e umidità relativa compresa tra 70 e 80%.</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1100"/>
              <a:buFont typeface="Arial"/>
              <a:buNone/>
            </a:pPr>
            <a:r>
              <a:rPr lang="it-IT" sz="2500" b="1" i="0" u="none" strike="noStrike" cap="none">
                <a:solidFill>
                  <a:schemeClr val="dk1"/>
                </a:solidFill>
                <a:latin typeface="Verdana"/>
                <a:ea typeface="Verdana"/>
                <a:cs typeface="Verdana"/>
                <a:sym typeface="Verdana"/>
              </a:rPr>
              <a:t>Dati utilizzati</a:t>
            </a:r>
            <a:endParaRPr sz="2500" b="1"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it-IT" sz="1800" b="0" i="0" u="none" strike="noStrike" cap="none">
                <a:solidFill>
                  <a:schemeClr val="dk1"/>
                </a:solidFill>
                <a:latin typeface="Calibri"/>
                <a:ea typeface="Calibri"/>
                <a:cs typeface="Calibri"/>
                <a:sym typeface="Calibri"/>
              </a:rPr>
              <a:t>Dati primari forniti da </a:t>
            </a:r>
            <a:r>
              <a:rPr lang="it-IT" sz="1800">
                <a:solidFill>
                  <a:schemeClr val="dk1"/>
                </a:solidFill>
                <a:latin typeface="Calibri"/>
                <a:ea typeface="Calibri"/>
                <a:cs typeface="Calibri"/>
                <a:sym typeface="Calibri"/>
              </a:rPr>
              <a:t>Landi Albertino</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1100"/>
              <a:buFont typeface="Arial"/>
              <a:buNone/>
            </a:pPr>
            <a:r>
              <a:rPr lang="it-IT" sz="2500" b="1" i="0" u="none" strike="noStrike" cap="none">
                <a:solidFill>
                  <a:schemeClr val="hlink"/>
                </a:solidFill>
                <a:latin typeface="Verdana"/>
                <a:ea typeface="Verdana"/>
                <a:cs typeface="Verdana"/>
                <a:sym typeface="Verdana"/>
              </a:rPr>
              <a:t>Principali aspetti ambientali di questa fase</a:t>
            </a:r>
            <a:endParaRPr sz="2500" b="1" i="0" u="none" strike="noStrike" cap="none">
              <a:solidFill>
                <a:schemeClr val="hlink"/>
              </a:solidFill>
              <a:latin typeface="Verdana"/>
              <a:ea typeface="Verdana"/>
              <a:cs typeface="Verdana"/>
              <a:sym typeface="Verdana"/>
            </a:endParaRPr>
          </a:p>
          <a:p>
            <a:pPr marL="12700" lvl="0" indent="0" algn="l" rtl="0">
              <a:lnSpc>
                <a:spcPct val="115000"/>
              </a:lnSpc>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Cambiamento climatico totale, Consumo di acqua, Consumo di risorse minerali e metalli</a:t>
            </a:r>
            <a:endParaRPr sz="2500" b="1" i="0" u="none" strike="noStrike" cap="none">
              <a:solidFill>
                <a:srgbClr val="393939"/>
              </a:solidFill>
              <a:latin typeface="Verdana"/>
              <a:ea typeface="Verdana"/>
              <a:cs typeface="Verdana"/>
              <a:sym typeface="Verdana"/>
            </a:endParaRPr>
          </a:p>
        </p:txBody>
      </p:sp>
      <p:grpSp>
        <p:nvGrpSpPr>
          <p:cNvPr id="410" name="Google Shape;410;p12"/>
          <p:cNvGrpSpPr/>
          <p:nvPr/>
        </p:nvGrpSpPr>
        <p:grpSpPr>
          <a:xfrm>
            <a:off x="4136845" y="1191557"/>
            <a:ext cx="1002177" cy="1002665"/>
            <a:chOff x="4136845" y="1191557"/>
            <a:chExt cx="1002177" cy="1002665"/>
          </a:xfrm>
        </p:grpSpPr>
        <p:sp>
          <p:nvSpPr>
            <p:cNvPr id="411" name="Google Shape;411;p12"/>
            <p:cNvSpPr/>
            <p:nvPr/>
          </p:nvSpPr>
          <p:spPr>
            <a:xfrm>
              <a:off x="4136845" y="1191557"/>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p12"/>
            <p:cNvSpPr/>
            <p:nvPr/>
          </p:nvSpPr>
          <p:spPr>
            <a:xfrm>
              <a:off x="4629752" y="1191557"/>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3" name="Google Shape;413;p12"/>
            <p:cNvSpPr/>
            <p:nvPr/>
          </p:nvSpPr>
          <p:spPr>
            <a:xfrm>
              <a:off x="4600600" y="1450079"/>
              <a:ext cx="108585" cy="55244"/>
            </a:xfrm>
            <a:custGeom>
              <a:avLst/>
              <a:gdLst/>
              <a:ahLst/>
              <a:cxnLst/>
              <a:rect l="l" t="t" r="r" b="b"/>
              <a:pathLst>
                <a:path w="108585" h="55244" extrusionOk="0">
                  <a:moveTo>
                    <a:pt x="27978" y="36614"/>
                  </a:moveTo>
                  <a:lnTo>
                    <a:pt x="26568" y="33185"/>
                  </a:lnTo>
                  <a:lnTo>
                    <a:pt x="21551" y="28143"/>
                  </a:lnTo>
                  <a:lnTo>
                    <a:pt x="18148" y="26720"/>
                  </a:lnTo>
                  <a:lnTo>
                    <a:pt x="9144" y="26695"/>
                  </a:lnTo>
                  <a:lnTo>
                    <a:pt x="4229" y="29933"/>
                  </a:lnTo>
                  <a:lnTo>
                    <a:pt x="0" y="39992"/>
                  </a:lnTo>
                  <a:lnTo>
                    <a:pt x="1143" y="45783"/>
                  </a:lnTo>
                  <a:lnTo>
                    <a:pt x="8813" y="53492"/>
                  </a:lnTo>
                  <a:lnTo>
                    <a:pt x="14605" y="54673"/>
                  </a:lnTo>
                  <a:lnTo>
                    <a:pt x="24663" y="50507"/>
                  </a:lnTo>
                  <a:lnTo>
                    <a:pt x="27952" y="45618"/>
                  </a:lnTo>
                  <a:lnTo>
                    <a:pt x="27952" y="40170"/>
                  </a:lnTo>
                  <a:lnTo>
                    <a:pt x="27978" y="36614"/>
                  </a:lnTo>
                  <a:close/>
                </a:path>
                <a:path w="108585" h="55244" extrusionOk="0">
                  <a:moveTo>
                    <a:pt x="68021" y="5981"/>
                  </a:moveTo>
                  <a:lnTo>
                    <a:pt x="62039" y="0"/>
                  </a:lnTo>
                  <a:lnTo>
                    <a:pt x="49263" y="0"/>
                  </a:lnTo>
                  <a:lnTo>
                    <a:pt x="44386" y="3251"/>
                  </a:lnTo>
                  <a:lnTo>
                    <a:pt x="40259" y="13246"/>
                  </a:lnTo>
                  <a:lnTo>
                    <a:pt x="41402" y="18986"/>
                  </a:lnTo>
                  <a:lnTo>
                    <a:pt x="49034" y="26619"/>
                  </a:lnTo>
                  <a:lnTo>
                    <a:pt x="54787" y="27762"/>
                  </a:lnTo>
                  <a:lnTo>
                    <a:pt x="64770" y="23634"/>
                  </a:lnTo>
                  <a:lnTo>
                    <a:pt x="68021" y="18757"/>
                  </a:lnTo>
                  <a:lnTo>
                    <a:pt x="68021" y="13360"/>
                  </a:lnTo>
                  <a:lnTo>
                    <a:pt x="68021" y="5981"/>
                  </a:lnTo>
                  <a:close/>
                </a:path>
                <a:path w="108585" h="55244" extrusionOk="0">
                  <a:moveTo>
                    <a:pt x="108191" y="36601"/>
                  </a:moveTo>
                  <a:lnTo>
                    <a:pt x="106768" y="33185"/>
                  </a:lnTo>
                  <a:lnTo>
                    <a:pt x="101727" y="28143"/>
                  </a:lnTo>
                  <a:lnTo>
                    <a:pt x="98298" y="26720"/>
                  </a:lnTo>
                  <a:lnTo>
                    <a:pt x="89306" y="26720"/>
                  </a:lnTo>
                  <a:lnTo>
                    <a:pt x="84404" y="29997"/>
                  </a:lnTo>
                  <a:lnTo>
                    <a:pt x="80251" y="40043"/>
                  </a:lnTo>
                  <a:lnTo>
                    <a:pt x="81394" y="45834"/>
                  </a:lnTo>
                  <a:lnTo>
                    <a:pt x="89077" y="53517"/>
                  </a:lnTo>
                  <a:lnTo>
                    <a:pt x="94869" y="54673"/>
                  </a:lnTo>
                  <a:lnTo>
                    <a:pt x="104902" y="50507"/>
                  </a:lnTo>
                  <a:lnTo>
                    <a:pt x="108191" y="45605"/>
                  </a:lnTo>
                  <a:lnTo>
                    <a:pt x="108191" y="40170"/>
                  </a:lnTo>
                  <a:lnTo>
                    <a:pt x="108191" y="36601"/>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4" name="Google Shape;414;p12"/>
            <p:cNvPicPr preferRelativeResize="0"/>
            <p:nvPr/>
          </p:nvPicPr>
          <p:blipFill rotWithShape="1">
            <a:blip r:embed="rId4">
              <a:alphaModFix/>
            </a:blip>
            <a:srcRect/>
            <a:stretch/>
          </p:blipFill>
          <p:spPr>
            <a:xfrm>
              <a:off x="4519764" y="1673841"/>
              <a:ext cx="249521" cy="200433"/>
            </a:xfrm>
            <a:prstGeom prst="rect">
              <a:avLst/>
            </a:prstGeom>
            <a:noFill/>
            <a:ln>
              <a:noFill/>
            </a:ln>
          </p:spPr>
        </p:pic>
        <p:sp>
          <p:nvSpPr>
            <p:cNvPr id="415" name="Google Shape;415;p12"/>
            <p:cNvSpPr/>
            <p:nvPr/>
          </p:nvSpPr>
          <p:spPr>
            <a:xfrm>
              <a:off x="4342611" y="1397482"/>
              <a:ext cx="590550" cy="590550"/>
            </a:xfrm>
            <a:custGeom>
              <a:avLst/>
              <a:gdLst/>
              <a:ahLst/>
              <a:cxnLst/>
              <a:rect l="l" t="t" r="r" b="b"/>
              <a:pathLst>
                <a:path w="590550" h="590550" extrusionOk="0">
                  <a:moveTo>
                    <a:pt x="582969" y="567930"/>
                  </a:moveTo>
                  <a:lnTo>
                    <a:pt x="94730" y="567930"/>
                  </a:lnTo>
                  <a:lnTo>
                    <a:pt x="96499" y="568432"/>
                  </a:lnTo>
                  <a:lnTo>
                    <a:pt x="145272" y="577903"/>
                  </a:lnTo>
                  <a:lnTo>
                    <a:pt x="194453" y="584695"/>
                  </a:lnTo>
                  <a:lnTo>
                    <a:pt x="243930" y="588795"/>
                  </a:lnTo>
                  <a:lnTo>
                    <a:pt x="293593" y="590191"/>
                  </a:lnTo>
                  <a:lnTo>
                    <a:pt x="340730" y="588940"/>
                  </a:lnTo>
                  <a:lnTo>
                    <a:pt x="387701" y="585241"/>
                  </a:lnTo>
                  <a:lnTo>
                    <a:pt x="434415" y="579103"/>
                  </a:lnTo>
                  <a:lnTo>
                    <a:pt x="480781" y="570537"/>
                  </a:lnTo>
                  <a:lnTo>
                    <a:pt x="492969" y="568014"/>
                  </a:lnTo>
                  <a:lnTo>
                    <a:pt x="582868" y="568014"/>
                  </a:lnTo>
                  <a:close/>
                </a:path>
                <a:path w="590550" h="590550" extrusionOk="0">
                  <a:moveTo>
                    <a:pt x="582868" y="568014"/>
                  </a:moveTo>
                  <a:lnTo>
                    <a:pt x="494225" y="568014"/>
                  </a:lnTo>
                  <a:lnTo>
                    <a:pt x="565270" y="578139"/>
                  </a:lnTo>
                  <a:lnTo>
                    <a:pt x="573417" y="575835"/>
                  </a:lnTo>
                  <a:lnTo>
                    <a:pt x="582868" y="568014"/>
                  </a:lnTo>
                  <a:close/>
                </a:path>
                <a:path w="590550" h="590550" extrusionOk="0">
                  <a:moveTo>
                    <a:pt x="290902" y="0"/>
                  </a:moveTo>
                  <a:lnTo>
                    <a:pt x="288043" y="0"/>
                  </a:lnTo>
                  <a:lnTo>
                    <a:pt x="231357" y="16158"/>
                  </a:lnTo>
                  <a:lnTo>
                    <a:pt x="184993" y="44759"/>
                  </a:lnTo>
                  <a:lnTo>
                    <a:pt x="149253" y="78360"/>
                  </a:lnTo>
                  <a:lnTo>
                    <a:pt x="124443" y="109522"/>
                  </a:lnTo>
                  <a:lnTo>
                    <a:pt x="110865" y="130802"/>
                  </a:lnTo>
                  <a:lnTo>
                    <a:pt x="81733" y="139399"/>
                  </a:lnTo>
                  <a:lnTo>
                    <a:pt x="57939" y="154895"/>
                  </a:lnTo>
                  <a:lnTo>
                    <a:pt x="41893" y="175465"/>
                  </a:lnTo>
                  <a:lnTo>
                    <a:pt x="36009" y="199281"/>
                  </a:lnTo>
                  <a:lnTo>
                    <a:pt x="36009" y="201627"/>
                  </a:lnTo>
                  <a:lnTo>
                    <a:pt x="38402" y="211804"/>
                  </a:lnTo>
                  <a:lnTo>
                    <a:pt x="45010" y="220224"/>
                  </a:lnTo>
                  <a:lnTo>
                    <a:pt x="54973" y="226236"/>
                  </a:lnTo>
                  <a:lnTo>
                    <a:pt x="67432" y="229186"/>
                  </a:lnTo>
                  <a:lnTo>
                    <a:pt x="42294" y="490969"/>
                  </a:lnTo>
                  <a:lnTo>
                    <a:pt x="42229" y="494424"/>
                  </a:lnTo>
                  <a:lnTo>
                    <a:pt x="8868" y="527355"/>
                  </a:lnTo>
                  <a:lnTo>
                    <a:pt x="3088" y="533083"/>
                  </a:lnTo>
                  <a:lnTo>
                    <a:pt x="0" y="540988"/>
                  </a:lnTo>
                  <a:lnTo>
                    <a:pt x="743" y="557260"/>
                  </a:lnTo>
                  <a:lnTo>
                    <a:pt x="4533" y="564851"/>
                  </a:lnTo>
                  <a:lnTo>
                    <a:pt x="17088" y="575218"/>
                  </a:lnTo>
                  <a:lnTo>
                    <a:pt x="25266" y="577511"/>
                  </a:lnTo>
                  <a:lnTo>
                    <a:pt x="94730" y="567930"/>
                  </a:lnTo>
                  <a:lnTo>
                    <a:pt x="582969" y="567930"/>
                  </a:lnTo>
                  <a:lnTo>
                    <a:pt x="585343" y="565965"/>
                  </a:lnTo>
                  <a:lnTo>
                    <a:pt x="315356" y="565965"/>
                  </a:lnTo>
                  <a:lnTo>
                    <a:pt x="261521" y="565639"/>
                  </a:lnTo>
                  <a:lnTo>
                    <a:pt x="207783" y="562008"/>
                  </a:lnTo>
                  <a:lnTo>
                    <a:pt x="154295" y="555071"/>
                  </a:lnTo>
                  <a:lnTo>
                    <a:pt x="145503" y="553375"/>
                  </a:lnTo>
                  <a:lnTo>
                    <a:pt x="27465" y="553375"/>
                  </a:lnTo>
                  <a:lnTo>
                    <a:pt x="25224" y="552203"/>
                  </a:lnTo>
                  <a:lnTo>
                    <a:pt x="24261" y="550119"/>
                  </a:lnTo>
                  <a:lnTo>
                    <a:pt x="23130" y="548098"/>
                  </a:lnTo>
                  <a:lnTo>
                    <a:pt x="23507" y="545575"/>
                  </a:lnTo>
                  <a:lnTo>
                    <a:pt x="25266" y="543899"/>
                  </a:lnTo>
                  <a:lnTo>
                    <a:pt x="65170" y="504246"/>
                  </a:lnTo>
                  <a:lnTo>
                    <a:pt x="65158" y="494162"/>
                  </a:lnTo>
                  <a:lnTo>
                    <a:pt x="90384" y="232642"/>
                  </a:lnTo>
                  <a:lnTo>
                    <a:pt x="490148" y="232642"/>
                  </a:lnTo>
                  <a:lnTo>
                    <a:pt x="493566" y="232139"/>
                  </a:lnTo>
                  <a:lnTo>
                    <a:pt x="517135" y="232139"/>
                  </a:lnTo>
                  <a:lnTo>
                    <a:pt x="516634" y="228013"/>
                  </a:lnTo>
                  <a:lnTo>
                    <a:pt x="523083" y="226987"/>
                  </a:lnTo>
                  <a:lnTo>
                    <a:pt x="525265" y="225825"/>
                  </a:lnTo>
                  <a:lnTo>
                    <a:pt x="285027" y="225825"/>
                  </a:lnTo>
                  <a:lnTo>
                    <a:pt x="253089" y="225642"/>
                  </a:lnTo>
                  <a:lnTo>
                    <a:pt x="221184" y="224419"/>
                  </a:lnTo>
                  <a:lnTo>
                    <a:pt x="189338" y="222156"/>
                  </a:lnTo>
                  <a:lnTo>
                    <a:pt x="157576" y="218851"/>
                  </a:lnTo>
                  <a:lnTo>
                    <a:pt x="69846" y="205512"/>
                  </a:lnTo>
                  <a:lnTo>
                    <a:pt x="66001" y="205501"/>
                  </a:lnTo>
                  <a:lnTo>
                    <a:pt x="62406" y="204129"/>
                  </a:lnTo>
                  <a:lnTo>
                    <a:pt x="59621" y="201627"/>
                  </a:lnTo>
                  <a:lnTo>
                    <a:pt x="59621" y="199281"/>
                  </a:lnTo>
                  <a:lnTo>
                    <a:pt x="64748" y="183120"/>
                  </a:lnTo>
                  <a:lnTo>
                    <a:pt x="78839" y="168290"/>
                  </a:lnTo>
                  <a:lnTo>
                    <a:pt x="99956" y="157446"/>
                  </a:lnTo>
                  <a:lnTo>
                    <a:pt x="126163" y="153241"/>
                  </a:lnTo>
                  <a:lnTo>
                    <a:pt x="516491" y="153241"/>
                  </a:lnTo>
                  <a:lnTo>
                    <a:pt x="496780" y="140017"/>
                  </a:lnTo>
                  <a:lnTo>
                    <a:pt x="468415" y="131147"/>
                  </a:lnTo>
                  <a:lnTo>
                    <a:pt x="467477" y="129702"/>
                  </a:lnTo>
                  <a:lnTo>
                    <a:pt x="139514" y="129702"/>
                  </a:lnTo>
                  <a:lnTo>
                    <a:pt x="161084" y="101202"/>
                  </a:lnTo>
                  <a:lnTo>
                    <a:pt x="193638" y="68559"/>
                  </a:lnTo>
                  <a:lnTo>
                    <a:pt x="236626" y="39957"/>
                  </a:lnTo>
                  <a:lnTo>
                    <a:pt x="289478" y="23601"/>
                  </a:lnTo>
                  <a:lnTo>
                    <a:pt x="289478" y="23266"/>
                  </a:lnTo>
                  <a:lnTo>
                    <a:pt x="358989" y="23266"/>
                  </a:lnTo>
                  <a:lnTo>
                    <a:pt x="347767" y="16298"/>
                  </a:lnTo>
                  <a:lnTo>
                    <a:pt x="290902" y="0"/>
                  </a:lnTo>
                  <a:close/>
                </a:path>
                <a:path w="590550" h="590550" extrusionOk="0">
                  <a:moveTo>
                    <a:pt x="492539" y="543229"/>
                  </a:moveTo>
                  <a:lnTo>
                    <a:pt x="490194" y="543899"/>
                  </a:lnTo>
                  <a:lnTo>
                    <a:pt x="489492" y="544046"/>
                  </a:lnTo>
                  <a:lnTo>
                    <a:pt x="488822" y="544276"/>
                  </a:lnTo>
                  <a:lnTo>
                    <a:pt x="422704" y="556692"/>
                  </a:lnTo>
                  <a:lnTo>
                    <a:pt x="369135" y="562983"/>
                  </a:lnTo>
                  <a:lnTo>
                    <a:pt x="315356" y="565965"/>
                  </a:lnTo>
                  <a:lnTo>
                    <a:pt x="585343" y="565965"/>
                  </a:lnTo>
                  <a:lnTo>
                    <a:pt x="585929" y="565480"/>
                  </a:lnTo>
                  <a:lnTo>
                    <a:pt x="589720" y="557909"/>
                  </a:lnTo>
                  <a:lnTo>
                    <a:pt x="589942" y="553375"/>
                  </a:lnTo>
                  <a:lnTo>
                    <a:pt x="562851" y="553375"/>
                  </a:lnTo>
                  <a:lnTo>
                    <a:pt x="560590" y="552977"/>
                  </a:lnTo>
                  <a:lnTo>
                    <a:pt x="492539" y="543229"/>
                  </a:lnTo>
                  <a:close/>
                </a:path>
                <a:path w="590550" h="590550" extrusionOk="0">
                  <a:moveTo>
                    <a:pt x="96342" y="543480"/>
                  </a:moveTo>
                  <a:lnTo>
                    <a:pt x="29716" y="552977"/>
                  </a:lnTo>
                  <a:lnTo>
                    <a:pt x="27465" y="553375"/>
                  </a:lnTo>
                  <a:lnTo>
                    <a:pt x="145503" y="553375"/>
                  </a:lnTo>
                  <a:lnTo>
                    <a:pt x="101211" y="544831"/>
                  </a:lnTo>
                  <a:lnTo>
                    <a:pt x="96342" y="543480"/>
                  </a:lnTo>
                  <a:close/>
                </a:path>
                <a:path w="590550" h="590550" extrusionOk="0">
                  <a:moveTo>
                    <a:pt x="517135" y="232139"/>
                  </a:moveTo>
                  <a:lnTo>
                    <a:pt x="493566" y="232139"/>
                  </a:lnTo>
                  <a:lnTo>
                    <a:pt x="525376" y="494162"/>
                  </a:lnTo>
                  <a:lnTo>
                    <a:pt x="525397" y="503670"/>
                  </a:lnTo>
                  <a:lnTo>
                    <a:pt x="565109" y="544046"/>
                  </a:lnTo>
                  <a:lnTo>
                    <a:pt x="566789" y="545543"/>
                  </a:lnTo>
                  <a:lnTo>
                    <a:pt x="567207" y="548098"/>
                  </a:lnTo>
                  <a:lnTo>
                    <a:pt x="566056" y="550129"/>
                  </a:lnTo>
                  <a:lnTo>
                    <a:pt x="565092" y="552203"/>
                  </a:lnTo>
                  <a:lnTo>
                    <a:pt x="562851" y="553375"/>
                  </a:lnTo>
                  <a:lnTo>
                    <a:pt x="589942" y="553375"/>
                  </a:lnTo>
                  <a:lnTo>
                    <a:pt x="590516" y="541690"/>
                  </a:lnTo>
                  <a:lnTo>
                    <a:pt x="587489" y="533795"/>
                  </a:lnTo>
                  <a:lnTo>
                    <a:pt x="581762" y="528025"/>
                  </a:lnTo>
                  <a:lnTo>
                    <a:pt x="581751" y="527345"/>
                  </a:lnTo>
                  <a:lnTo>
                    <a:pt x="548559" y="494162"/>
                  </a:lnTo>
                  <a:lnTo>
                    <a:pt x="548559" y="490969"/>
                  </a:lnTo>
                  <a:lnTo>
                    <a:pt x="517135" y="232139"/>
                  </a:lnTo>
                  <a:close/>
                </a:path>
                <a:path w="590550" h="590550" extrusionOk="0">
                  <a:moveTo>
                    <a:pt x="566056" y="550119"/>
                  </a:moveTo>
                  <a:close/>
                </a:path>
                <a:path w="590550" h="590550" extrusionOk="0">
                  <a:moveTo>
                    <a:pt x="490148" y="232642"/>
                  </a:moveTo>
                  <a:lnTo>
                    <a:pt x="90384" y="232642"/>
                  </a:lnTo>
                  <a:lnTo>
                    <a:pt x="157335" y="242798"/>
                  </a:lnTo>
                  <a:lnTo>
                    <a:pt x="204288" y="247091"/>
                  </a:lnTo>
                  <a:lnTo>
                    <a:pt x="258222" y="249102"/>
                  </a:lnTo>
                  <a:lnTo>
                    <a:pt x="286713" y="249353"/>
                  </a:lnTo>
                  <a:lnTo>
                    <a:pt x="325445" y="249353"/>
                  </a:lnTo>
                  <a:lnTo>
                    <a:pt x="340733" y="248851"/>
                  </a:lnTo>
                  <a:lnTo>
                    <a:pt x="343926" y="248851"/>
                  </a:lnTo>
                  <a:lnTo>
                    <a:pt x="359214" y="247762"/>
                  </a:lnTo>
                  <a:lnTo>
                    <a:pt x="363507" y="247762"/>
                  </a:lnTo>
                  <a:lnTo>
                    <a:pt x="375433" y="247091"/>
                  </a:lnTo>
                  <a:lnTo>
                    <a:pt x="380872" y="247087"/>
                  </a:lnTo>
                  <a:lnTo>
                    <a:pt x="390564" y="246338"/>
                  </a:lnTo>
                  <a:lnTo>
                    <a:pt x="404511" y="244987"/>
                  </a:lnTo>
                  <a:lnTo>
                    <a:pt x="417023" y="243395"/>
                  </a:lnTo>
                  <a:lnTo>
                    <a:pt x="490148" y="232642"/>
                  </a:lnTo>
                  <a:close/>
                </a:path>
                <a:path w="590550" h="590550" extrusionOk="0">
                  <a:moveTo>
                    <a:pt x="516491" y="153241"/>
                  </a:moveTo>
                  <a:lnTo>
                    <a:pt x="450782" y="153241"/>
                  </a:lnTo>
                  <a:lnTo>
                    <a:pt x="477000" y="157505"/>
                  </a:lnTo>
                  <a:lnTo>
                    <a:pt x="498143" y="168447"/>
                  </a:lnTo>
                  <a:lnTo>
                    <a:pt x="512259" y="183297"/>
                  </a:lnTo>
                  <a:lnTo>
                    <a:pt x="517397" y="199281"/>
                  </a:lnTo>
                  <a:lnTo>
                    <a:pt x="517397" y="201208"/>
                  </a:lnTo>
                  <a:lnTo>
                    <a:pt x="413149" y="219354"/>
                  </a:lnTo>
                  <a:lnTo>
                    <a:pt x="349190" y="224667"/>
                  </a:lnTo>
                  <a:lnTo>
                    <a:pt x="285027" y="225825"/>
                  </a:lnTo>
                  <a:lnTo>
                    <a:pt x="525265" y="225825"/>
                  </a:lnTo>
                  <a:lnTo>
                    <a:pt x="541083" y="199281"/>
                  </a:lnTo>
                  <a:lnTo>
                    <a:pt x="535399" y="175851"/>
                  </a:lnTo>
                  <a:lnTo>
                    <a:pt x="519870" y="155508"/>
                  </a:lnTo>
                  <a:lnTo>
                    <a:pt x="516491" y="153241"/>
                  </a:lnTo>
                  <a:close/>
                </a:path>
                <a:path w="590550" h="590550" extrusionOk="0">
                  <a:moveTo>
                    <a:pt x="69777" y="205501"/>
                  </a:moveTo>
                  <a:lnTo>
                    <a:pt x="66029" y="205512"/>
                  </a:lnTo>
                  <a:lnTo>
                    <a:pt x="69846" y="205512"/>
                  </a:lnTo>
                  <a:close/>
                </a:path>
                <a:path w="590550" h="590550" extrusionOk="0">
                  <a:moveTo>
                    <a:pt x="358989" y="23266"/>
                  </a:moveTo>
                  <a:lnTo>
                    <a:pt x="289478" y="23266"/>
                  </a:lnTo>
                  <a:lnTo>
                    <a:pt x="342217" y="39816"/>
                  </a:lnTo>
                  <a:lnTo>
                    <a:pt x="385194" y="68559"/>
                  </a:lnTo>
                  <a:lnTo>
                    <a:pt x="417745" y="101207"/>
                  </a:lnTo>
                  <a:lnTo>
                    <a:pt x="439442" y="129702"/>
                  </a:lnTo>
                  <a:lnTo>
                    <a:pt x="467477" y="129702"/>
                  </a:lnTo>
                  <a:lnTo>
                    <a:pt x="454778" y="110125"/>
                  </a:lnTo>
                  <a:lnTo>
                    <a:pt x="429957" y="78929"/>
                  </a:lnTo>
                  <a:lnTo>
                    <a:pt x="394203" y="45131"/>
                  </a:lnTo>
                  <a:lnTo>
                    <a:pt x="358989" y="23266"/>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6" name="Google Shape;416;p12"/>
          <p:cNvGrpSpPr/>
          <p:nvPr/>
        </p:nvGrpSpPr>
        <p:grpSpPr>
          <a:xfrm>
            <a:off x="6084105" y="1184449"/>
            <a:ext cx="1002177" cy="1002665"/>
            <a:chOff x="6084105" y="1184449"/>
            <a:chExt cx="1002177" cy="1002665"/>
          </a:xfrm>
        </p:grpSpPr>
        <p:sp>
          <p:nvSpPr>
            <p:cNvPr id="417" name="Google Shape;417;p12"/>
            <p:cNvSpPr/>
            <p:nvPr/>
          </p:nvSpPr>
          <p:spPr>
            <a:xfrm>
              <a:off x="6084105" y="1184449"/>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12"/>
            <p:cNvSpPr/>
            <p:nvPr/>
          </p:nvSpPr>
          <p:spPr>
            <a:xfrm>
              <a:off x="6577012" y="1184449"/>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12"/>
            <p:cNvSpPr/>
            <p:nvPr/>
          </p:nvSpPr>
          <p:spPr>
            <a:xfrm>
              <a:off x="6225819" y="1371199"/>
              <a:ext cx="710565" cy="628650"/>
            </a:xfrm>
            <a:custGeom>
              <a:avLst/>
              <a:gdLst/>
              <a:ahLst/>
              <a:cxnLst/>
              <a:rect l="l" t="t" r="r" b="b"/>
              <a:pathLst>
                <a:path w="710565" h="628650" extrusionOk="0">
                  <a:moveTo>
                    <a:pt x="710387" y="134289"/>
                  </a:moveTo>
                  <a:lnTo>
                    <a:pt x="708634" y="126669"/>
                  </a:lnTo>
                  <a:lnTo>
                    <a:pt x="706107" y="123647"/>
                  </a:lnTo>
                  <a:lnTo>
                    <a:pt x="702729" y="122377"/>
                  </a:lnTo>
                  <a:lnTo>
                    <a:pt x="678764" y="113779"/>
                  </a:lnTo>
                  <a:lnTo>
                    <a:pt x="678764" y="137579"/>
                  </a:lnTo>
                  <a:lnTo>
                    <a:pt x="626795" y="191185"/>
                  </a:lnTo>
                  <a:lnTo>
                    <a:pt x="600125" y="181190"/>
                  </a:lnTo>
                  <a:lnTo>
                    <a:pt x="600125" y="205282"/>
                  </a:lnTo>
                  <a:lnTo>
                    <a:pt x="387946" y="301929"/>
                  </a:lnTo>
                  <a:lnTo>
                    <a:pt x="377037" y="297713"/>
                  </a:lnTo>
                  <a:lnTo>
                    <a:pt x="377037" y="336892"/>
                  </a:lnTo>
                  <a:lnTo>
                    <a:pt x="377037" y="600900"/>
                  </a:lnTo>
                  <a:lnTo>
                    <a:pt x="116230" y="499960"/>
                  </a:lnTo>
                  <a:lnTo>
                    <a:pt x="116230" y="340537"/>
                  </a:lnTo>
                  <a:lnTo>
                    <a:pt x="280543" y="409041"/>
                  </a:lnTo>
                  <a:lnTo>
                    <a:pt x="284962" y="408482"/>
                  </a:lnTo>
                  <a:lnTo>
                    <a:pt x="288137" y="406044"/>
                  </a:lnTo>
                  <a:lnTo>
                    <a:pt x="292773" y="402450"/>
                  </a:lnTo>
                  <a:lnTo>
                    <a:pt x="377037" y="336892"/>
                  </a:lnTo>
                  <a:lnTo>
                    <a:pt x="377037" y="297713"/>
                  </a:lnTo>
                  <a:lnTo>
                    <a:pt x="365709" y="293319"/>
                  </a:lnTo>
                  <a:lnTo>
                    <a:pt x="365709" y="317436"/>
                  </a:lnTo>
                  <a:lnTo>
                    <a:pt x="279361" y="384213"/>
                  </a:lnTo>
                  <a:lnTo>
                    <a:pt x="32651" y="281470"/>
                  </a:lnTo>
                  <a:lnTo>
                    <a:pt x="107099" y="217246"/>
                  </a:lnTo>
                  <a:lnTo>
                    <a:pt x="365709" y="317436"/>
                  </a:lnTo>
                  <a:lnTo>
                    <a:pt x="365709" y="293319"/>
                  </a:lnTo>
                  <a:lnTo>
                    <a:pt x="134962" y="203885"/>
                  </a:lnTo>
                  <a:lnTo>
                    <a:pt x="353479" y="112890"/>
                  </a:lnTo>
                  <a:lnTo>
                    <a:pt x="600125" y="205282"/>
                  </a:lnTo>
                  <a:lnTo>
                    <a:pt x="600125" y="181190"/>
                  </a:lnTo>
                  <a:lnTo>
                    <a:pt x="376021" y="97129"/>
                  </a:lnTo>
                  <a:lnTo>
                    <a:pt x="435965" y="50431"/>
                  </a:lnTo>
                  <a:lnTo>
                    <a:pt x="678764" y="137579"/>
                  </a:lnTo>
                  <a:lnTo>
                    <a:pt x="678764" y="113779"/>
                  </a:lnTo>
                  <a:lnTo>
                    <a:pt x="453136" y="32702"/>
                  </a:lnTo>
                  <a:lnTo>
                    <a:pt x="437756" y="27178"/>
                  </a:lnTo>
                  <a:lnTo>
                    <a:pt x="436435" y="26682"/>
                  </a:lnTo>
                  <a:lnTo>
                    <a:pt x="435013" y="26466"/>
                  </a:lnTo>
                  <a:lnTo>
                    <a:pt x="433387" y="26479"/>
                  </a:lnTo>
                  <a:lnTo>
                    <a:pt x="431088" y="26619"/>
                  </a:lnTo>
                  <a:lnTo>
                    <a:pt x="428840" y="27508"/>
                  </a:lnTo>
                  <a:lnTo>
                    <a:pt x="427088" y="28917"/>
                  </a:lnTo>
                  <a:lnTo>
                    <a:pt x="356844" y="83743"/>
                  </a:lnTo>
                  <a:lnTo>
                    <a:pt x="337235" y="49923"/>
                  </a:lnTo>
                  <a:lnTo>
                    <a:pt x="337235" y="95288"/>
                  </a:lnTo>
                  <a:lnTo>
                    <a:pt x="109562" y="190131"/>
                  </a:lnTo>
                  <a:lnTo>
                    <a:pt x="65214" y="115443"/>
                  </a:lnTo>
                  <a:lnTo>
                    <a:pt x="296811" y="25323"/>
                  </a:lnTo>
                  <a:lnTo>
                    <a:pt x="337235" y="95288"/>
                  </a:lnTo>
                  <a:lnTo>
                    <a:pt x="337235" y="49923"/>
                  </a:lnTo>
                  <a:lnTo>
                    <a:pt x="311912" y="6223"/>
                  </a:lnTo>
                  <a:lnTo>
                    <a:pt x="309676" y="2362"/>
                  </a:lnTo>
                  <a:lnTo>
                    <a:pt x="306158" y="203"/>
                  </a:lnTo>
                  <a:lnTo>
                    <a:pt x="302209" y="0"/>
                  </a:lnTo>
                  <a:lnTo>
                    <a:pt x="300456" y="12"/>
                  </a:lnTo>
                  <a:lnTo>
                    <a:pt x="299770" y="76"/>
                  </a:lnTo>
                  <a:lnTo>
                    <a:pt x="299046" y="254"/>
                  </a:lnTo>
                  <a:lnTo>
                    <a:pt x="298348" y="482"/>
                  </a:lnTo>
                  <a:lnTo>
                    <a:pt x="297802" y="723"/>
                  </a:lnTo>
                  <a:lnTo>
                    <a:pt x="41821" y="100406"/>
                  </a:lnTo>
                  <a:lnTo>
                    <a:pt x="39497" y="102908"/>
                  </a:lnTo>
                  <a:lnTo>
                    <a:pt x="37274" y="109321"/>
                  </a:lnTo>
                  <a:lnTo>
                    <a:pt x="37541" y="112725"/>
                  </a:lnTo>
                  <a:lnTo>
                    <a:pt x="39128" y="115455"/>
                  </a:lnTo>
                  <a:lnTo>
                    <a:pt x="90258" y="202057"/>
                  </a:lnTo>
                  <a:lnTo>
                    <a:pt x="4178" y="276186"/>
                  </a:lnTo>
                  <a:lnTo>
                    <a:pt x="1333" y="278549"/>
                  </a:lnTo>
                  <a:lnTo>
                    <a:pt x="0" y="282384"/>
                  </a:lnTo>
                  <a:lnTo>
                    <a:pt x="1193" y="290474"/>
                  </a:lnTo>
                  <a:lnTo>
                    <a:pt x="3581" y="293751"/>
                  </a:lnTo>
                  <a:lnTo>
                    <a:pt x="93687" y="331317"/>
                  </a:lnTo>
                  <a:lnTo>
                    <a:pt x="93776" y="513956"/>
                  </a:lnTo>
                  <a:lnTo>
                    <a:pt x="96266" y="515493"/>
                  </a:lnTo>
                  <a:lnTo>
                    <a:pt x="102374" y="518439"/>
                  </a:lnTo>
                  <a:lnTo>
                    <a:pt x="384009" y="627672"/>
                  </a:lnTo>
                  <a:lnTo>
                    <a:pt x="385406" y="628256"/>
                  </a:lnTo>
                  <a:lnTo>
                    <a:pt x="386892" y="628561"/>
                  </a:lnTo>
                  <a:lnTo>
                    <a:pt x="389915" y="628561"/>
                  </a:lnTo>
                  <a:lnTo>
                    <a:pt x="391452" y="628256"/>
                  </a:lnTo>
                  <a:lnTo>
                    <a:pt x="392887" y="627646"/>
                  </a:lnTo>
                  <a:lnTo>
                    <a:pt x="404317" y="622452"/>
                  </a:lnTo>
                  <a:lnTo>
                    <a:pt x="634517" y="517766"/>
                  </a:lnTo>
                  <a:lnTo>
                    <a:pt x="640219" y="514426"/>
                  </a:lnTo>
                  <a:lnTo>
                    <a:pt x="640892" y="505650"/>
                  </a:lnTo>
                  <a:lnTo>
                    <a:pt x="640892" y="338213"/>
                  </a:lnTo>
                  <a:lnTo>
                    <a:pt x="692327" y="310286"/>
                  </a:lnTo>
                  <a:lnTo>
                    <a:pt x="694448" y="303225"/>
                  </a:lnTo>
                  <a:lnTo>
                    <a:pt x="666686" y="250545"/>
                  </a:lnTo>
                  <a:lnTo>
                    <a:pt x="666686" y="298437"/>
                  </a:lnTo>
                  <a:lnTo>
                    <a:pt x="618375" y="324612"/>
                  </a:lnTo>
                  <a:lnTo>
                    <a:pt x="618375" y="350266"/>
                  </a:lnTo>
                  <a:lnTo>
                    <a:pt x="618375" y="500341"/>
                  </a:lnTo>
                  <a:lnTo>
                    <a:pt x="399567" y="599846"/>
                  </a:lnTo>
                  <a:lnTo>
                    <a:pt x="399567" y="355612"/>
                  </a:lnTo>
                  <a:lnTo>
                    <a:pt x="444919" y="431876"/>
                  </a:lnTo>
                  <a:lnTo>
                    <a:pt x="447865" y="436930"/>
                  </a:lnTo>
                  <a:lnTo>
                    <a:pt x="454939" y="438899"/>
                  </a:lnTo>
                  <a:lnTo>
                    <a:pt x="467931" y="431838"/>
                  </a:lnTo>
                  <a:lnTo>
                    <a:pt x="618375" y="350266"/>
                  </a:lnTo>
                  <a:lnTo>
                    <a:pt x="618375" y="324612"/>
                  </a:lnTo>
                  <a:lnTo>
                    <a:pt x="458698" y="411099"/>
                  </a:lnTo>
                  <a:lnTo>
                    <a:pt x="404215" y="319176"/>
                  </a:lnTo>
                  <a:lnTo>
                    <a:pt x="624700" y="218732"/>
                  </a:lnTo>
                  <a:lnTo>
                    <a:pt x="666686" y="298437"/>
                  </a:lnTo>
                  <a:lnTo>
                    <a:pt x="666686" y="250545"/>
                  </a:lnTo>
                  <a:lnTo>
                    <a:pt x="643369" y="206298"/>
                  </a:lnTo>
                  <a:lnTo>
                    <a:pt x="706996" y="140690"/>
                  </a:lnTo>
                  <a:lnTo>
                    <a:pt x="709447" y="138112"/>
                  </a:lnTo>
                  <a:lnTo>
                    <a:pt x="710387" y="134289"/>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0" name="Google Shape;420;p12"/>
          <p:cNvGrpSpPr/>
          <p:nvPr/>
        </p:nvGrpSpPr>
        <p:grpSpPr>
          <a:xfrm>
            <a:off x="9978616" y="1188906"/>
            <a:ext cx="1002665" cy="1002665"/>
            <a:chOff x="9978616" y="1188906"/>
            <a:chExt cx="1002665" cy="1002665"/>
          </a:xfrm>
        </p:grpSpPr>
        <p:sp>
          <p:nvSpPr>
            <p:cNvPr id="421" name="Google Shape;421;p12"/>
            <p:cNvSpPr/>
            <p:nvPr/>
          </p:nvSpPr>
          <p:spPr>
            <a:xfrm>
              <a:off x="9978616" y="1188906"/>
              <a:ext cx="1002665" cy="1002665"/>
            </a:xfrm>
            <a:custGeom>
              <a:avLst/>
              <a:gdLst/>
              <a:ahLst/>
              <a:cxnLst/>
              <a:rect l="l" t="t" r="r" b="b"/>
              <a:pathLst>
                <a:path w="1002665" h="1002664" extrusionOk="0">
                  <a:moveTo>
                    <a:pt x="501021" y="0"/>
                  </a:moveTo>
                  <a:lnTo>
                    <a:pt x="495597" y="0"/>
                  </a:lnTo>
                  <a:lnTo>
                    <a:pt x="445334" y="3117"/>
                  </a:lnTo>
                  <a:lnTo>
                    <a:pt x="399055" y="10437"/>
                  </a:lnTo>
                  <a:lnTo>
                    <a:pt x="354283" y="21881"/>
                  </a:lnTo>
                  <a:lnTo>
                    <a:pt x="311223" y="37246"/>
                  </a:lnTo>
                  <a:lnTo>
                    <a:pt x="270079" y="56327"/>
                  </a:lnTo>
                  <a:lnTo>
                    <a:pt x="231054" y="78922"/>
                  </a:lnTo>
                  <a:lnTo>
                    <a:pt x="194353" y="104826"/>
                  </a:lnTo>
                  <a:lnTo>
                    <a:pt x="160179" y="133835"/>
                  </a:lnTo>
                  <a:lnTo>
                    <a:pt x="128737" y="165745"/>
                  </a:lnTo>
                  <a:lnTo>
                    <a:pt x="100229" y="200353"/>
                  </a:lnTo>
                  <a:lnTo>
                    <a:pt x="74862" y="237455"/>
                  </a:lnTo>
                  <a:lnTo>
                    <a:pt x="52837" y="276847"/>
                  </a:lnTo>
                  <a:lnTo>
                    <a:pt x="34359" y="318325"/>
                  </a:lnTo>
                  <a:lnTo>
                    <a:pt x="19633" y="361685"/>
                  </a:lnTo>
                  <a:lnTo>
                    <a:pt x="8861" y="406724"/>
                  </a:lnTo>
                  <a:lnTo>
                    <a:pt x="2249" y="453237"/>
                  </a:lnTo>
                  <a:lnTo>
                    <a:pt x="0" y="501021"/>
                  </a:lnTo>
                  <a:lnTo>
                    <a:pt x="2249" y="548797"/>
                  </a:lnTo>
                  <a:lnTo>
                    <a:pt x="8861" y="595304"/>
                  </a:lnTo>
                  <a:lnTo>
                    <a:pt x="19633" y="640338"/>
                  </a:lnTo>
                  <a:lnTo>
                    <a:pt x="34359" y="683695"/>
                  </a:lnTo>
                  <a:lnTo>
                    <a:pt x="52837" y="725172"/>
                  </a:lnTo>
                  <a:lnTo>
                    <a:pt x="74862" y="764564"/>
                  </a:lnTo>
                  <a:lnTo>
                    <a:pt x="100229" y="801666"/>
                  </a:lnTo>
                  <a:lnTo>
                    <a:pt x="128737" y="836276"/>
                  </a:lnTo>
                  <a:lnTo>
                    <a:pt x="160179" y="868189"/>
                  </a:lnTo>
                  <a:lnTo>
                    <a:pt x="194353" y="897200"/>
                  </a:lnTo>
                  <a:lnTo>
                    <a:pt x="231054" y="923107"/>
                  </a:lnTo>
                  <a:lnTo>
                    <a:pt x="270079" y="945705"/>
                  </a:lnTo>
                  <a:lnTo>
                    <a:pt x="311223" y="964789"/>
                  </a:lnTo>
                  <a:lnTo>
                    <a:pt x="354283" y="980157"/>
                  </a:lnTo>
                  <a:lnTo>
                    <a:pt x="399055" y="991603"/>
                  </a:lnTo>
                  <a:lnTo>
                    <a:pt x="445334" y="998925"/>
                  </a:lnTo>
                  <a:lnTo>
                    <a:pt x="492916" y="1001917"/>
                  </a:lnTo>
                  <a:lnTo>
                    <a:pt x="501021" y="1002042"/>
                  </a:lnTo>
                  <a:lnTo>
                    <a:pt x="549269" y="999749"/>
                  </a:lnTo>
                  <a:lnTo>
                    <a:pt x="596220" y="993007"/>
                  </a:lnTo>
                  <a:lnTo>
                    <a:pt x="641664" y="982029"/>
                  </a:lnTo>
                  <a:lnTo>
                    <a:pt x="685392" y="967022"/>
                  </a:lnTo>
                  <a:lnTo>
                    <a:pt x="727193" y="948199"/>
                  </a:lnTo>
                  <a:lnTo>
                    <a:pt x="766856" y="925768"/>
                  </a:lnTo>
                  <a:lnTo>
                    <a:pt x="804173" y="899940"/>
                  </a:lnTo>
                  <a:lnTo>
                    <a:pt x="838932" y="870925"/>
                  </a:lnTo>
                  <a:lnTo>
                    <a:pt x="870925" y="838932"/>
                  </a:lnTo>
                  <a:lnTo>
                    <a:pt x="899940" y="804173"/>
                  </a:lnTo>
                  <a:lnTo>
                    <a:pt x="925768" y="766856"/>
                  </a:lnTo>
                  <a:lnTo>
                    <a:pt x="948199" y="727193"/>
                  </a:lnTo>
                  <a:lnTo>
                    <a:pt x="967022" y="685392"/>
                  </a:lnTo>
                  <a:lnTo>
                    <a:pt x="982029" y="641664"/>
                  </a:lnTo>
                  <a:lnTo>
                    <a:pt x="993007" y="596220"/>
                  </a:lnTo>
                  <a:lnTo>
                    <a:pt x="999749" y="549269"/>
                  </a:lnTo>
                  <a:lnTo>
                    <a:pt x="1002042" y="501021"/>
                  </a:lnTo>
                  <a:lnTo>
                    <a:pt x="999749" y="452763"/>
                  </a:lnTo>
                  <a:lnTo>
                    <a:pt x="993007" y="405804"/>
                  </a:lnTo>
                  <a:lnTo>
                    <a:pt x="982029" y="360355"/>
                  </a:lnTo>
                  <a:lnTo>
                    <a:pt x="967022" y="316624"/>
                  </a:lnTo>
                  <a:lnTo>
                    <a:pt x="948199" y="274822"/>
                  </a:lnTo>
                  <a:lnTo>
                    <a:pt x="925768" y="235158"/>
                  </a:lnTo>
                  <a:lnTo>
                    <a:pt x="899940" y="197842"/>
                  </a:lnTo>
                  <a:lnTo>
                    <a:pt x="870925" y="163085"/>
                  </a:lnTo>
                  <a:lnTo>
                    <a:pt x="838932" y="131095"/>
                  </a:lnTo>
                  <a:lnTo>
                    <a:pt x="804173" y="102083"/>
                  </a:lnTo>
                  <a:lnTo>
                    <a:pt x="766856" y="76258"/>
                  </a:lnTo>
                  <a:lnTo>
                    <a:pt x="727193" y="53831"/>
                  </a:lnTo>
                  <a:lnTo>
                    <a:pt x="685392" y="35011"/>
                  </a:lnTo>
                  <a:lnTo>
                    <a:pt x="641664" y="20008"/>
                  </a:lnTo>
                  <a:lnTo>
                    <a:pt x="596220" y="9032"/>
                  </a:lnTo>
                  <a:lnTo>
                    <a:pt x="549269" y="2293"/>
                  </a:lnTo>
                  <a:lnTo>
                    <a:pt x="501021"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2"/>
            <p:cNvSpPr/>
            <p:nvPr/>
          </p:nvSpPr>
          <p:spPr>
            <a:xfrm>
              <a:off x="10471533" y="1188906"/>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12"/>
            <p:cNvSpPr/>
            <p:nvPr/>
          </p:nvSpPr>
          <p:spPr>
            <a:xfrm>
              <a:off x="10617724" y="1526915"/>
              <a:ext cx="264795" cy="334645"/>
            </a:xfrm>
            <a:custGeom>
              <a:avLst/>
              <a:gdLst/>
              <a:ahLst/>
              <a:cxnLst/>
              <a:rect l="l" t="t" r="r" b="b"/>
              <a:pathLst>
                <a:path w="264795" h="334644" extrusionOk="0">
                  <a:moveTo>
                    <a:pt x="169293" y="0"/>
                  </a:moveTo>
                  <a:lnTo>
                    <a:pt x="0" y="0"/>
                  </a:lnTo>
                  <a:lnTo>
                    <a:pt x="0" y="334471"/>
                  </a:lnTo>
                  <a:lnTo>
                    <a:pt x="67359" y="334314"/>
                  </a:lnTo>
                  <a:lnTo>
                    <a:pt x="67306" y="306241"/>
                  </a:lnTo>
                  <a:lnTo>
                    <a:pt x="28072" y="306336"/>
                  </a:lnTo>
                  <a:lnTo>
                    <a:pt x="28072" y="28072"/>
                  </a:lnTo>
                  <a:lnTo>
                    <a:pt x="169293" y="28072"/>
                  </a:lnTo>
                  <a:lnTo>
                    <a:pt x="177843" y="29396"/>
                  </a:lnTo>
                  <a:lnTo>
                    <a:pt x="185482" y="33132"/>
                  </a:lnTo>
                  <a:lnTo>
                    <a:pt x="191693" y="38930"/>
                  </a:lnTo>
                  <a:lnTo>
                    <a:pt x="195962" y="46438"/>
                  </a:lnTo>
                  <a:lnTo>
                    <a:pt x="236495" y="153241"/>
                  </a:lnTo>
                  <a:lnTo>
                    <a:pt x="236495" y="282577"/>
                  </a:lnTo>
                  <a:lnTo>
                    <a:pt x="234617" y="291829"/>
                  </a:lnTo>
                  <a:lnTo>
                    <a:pt x="229499" y="299392"/>
                  </a:lnTo>
                  <a:lnTo>
                    <a:pt x="221913" y="304495"/>
                  </a:lnTo>
                  <a:lnTo>
                    <a:pt x="212632" y="306367"/>
                  </a:lnTo>
                  <a:lnTo>
                    <a:pt x="184151" y="306367"/>
                  </a:lnTo>
                  <a:lnTo>
                    <a:pt x="184151" y="334440"/>
                  </a:lnTo>
                  <a:lnTo>
                    <a:pt x="212632" y="334440"/>
                  </a:lnTo>
                  <a:lnTo>
                    <a:pt x="232828" y="330359"/>
                  </a:lnTo>
                  <a:lnTo>
                    <a:pt x="249339" y="319236"/>
                  </a:lnTo>
                  <a:lnTo>
                    <a:pt x="260480" y="302749"/>
                  </a:lnTo>
                  <a:lnTo>
                    <a:pt x="264567" y="282577"/>
                  </a:lnTo>
                  <a:lnTo>
                    <a:pt x="264567" y="148079"/>
                  </a:lnTo>
                  <a:lnTo>
                    <a:pt x="222202" y="36480"/>
                  </a:lnTo>
                  <a:lnTo>
                    <a:pt x="213730" y="21570"/>
                  </a:lnTo>
                  <a:lnTo>
                    <a:pt x="201406" y="10053"/>
                  </a:lnTo>
                  <a:lnTo>
                    <a:pt x="186252" y="2629"/>
                  </a:lnTo>
                  <a:lnTo>
                    <a:pt x="169293" y="0"/>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4" name="Google Shape;424;p12"/>
            <p:cNvPicPr preferRelativeResize="0"/>
            <p:nvPr/>
          </p:nvPicPr>
          <p:blipFill rotWithShape="1">
            <a:blip r:embed="rId5">
              <a:alphaModFix/>
            </a:blip>
            <a:srcRect/>
            <a:stretch/>
          </p:blipFill>
          <p:spPr>
            <a:xfrm>
              <a:off x="10700707" y="1540978"/>
              <a:ext cx="165481" cy="165481"/>
            </a:xfrm>
            <a:prstGeom prst="rect">
              <a:avLst/>
            </a:prstGeom>
            <a:noFill/>
            <a:ln>
              <a:noFill/>
            </a:ln>
          </p:spPr>
        </p:pic>
        <p:pic>
          <p:nvPicPr>
            <p:cNvPr id="425" name="Google Shape;425;p12"/>
            <p:cNvPicPr preferRelativeResize="0"/>
            <p:nvPr/>
          </p:nvPicPr>
          <p:blipFill rotWithShape="1">
            <a:blip r:embed="rId6">
              <a:alphaModFix/>
            </a:blip>
            <a:srcRect/>
            <a:stretch/>
          </p:blipFill>
          <p:spPr>
            <a:xfrm>
              <a:off x="10140574" y="1729763"/>
              <a:ext cx="121912" cy="132289"/>
            </a:xfrm>
            <a:prstGeom prst="rect">
              <a:avLst/>
            </a:prstGeom>
            <a:noFill/>
            <a:ln>
              <a:noFill/>
            </a:ln>
          </p:spPr>
        </p:pic>
        <p:sp>
          <p:nvSpPr>
            <p:cNvPr id="426" name="Google Shape;426;p12"/>
            <p:cNvSpPr/>
            <p:nvPr/>
          </p:nvSpPr>
          <p:spPr>
            <a:xfrm>
              <a:off x="10140531" y="1460721"/>
              <a:ext cx="504190" cy="458470"/>
            </a:xfrm>
            <a:custGeom>
              <a:avLst/>
              <a:gdLst/>
              <a:ahLst/>
              <a:cxnLst/>
              <a:rect l="l" t="t" r="r" b="b"/>
              <a:pathLst>
                <a:path w="504190" h="458469" extrusionOk="0">
                  <a:moveTo>
                    <a:pt x="249796" y="386486"/>
                  </a:moveTo>
                  <a:lnTo>
                    <a:pt x="244132" y="358508"/>
                  </a:lnTo>
                  <a:lnTo>
                    <a:pt x="233413" y="342607"/>
                  </a:lnTo>
                  <a:lnTo>
                    <a:pt x="228701" y="335635"/>
                  </a:lnTo>
                  <a:lnTo>
                    <a:pt x="221729" y="330936"/>
                  </a:lnTo>
                  <a:lnTo>
                    <a:pt x="221729" y="386486"/>
                  </a:lnTo>
                  <a:lnTo>
                    <a:pt x="218274" y="403542"/>
                  </a:lnTo>
                  <a:lnTo>
                    <a:pt x="208864" y="417487"/>
                  </a:lnTo>
                  <a:lnTo>
                    <a:pt x="194906" y="426897"/>
                  </a:lnTo>
                  <a:lnTo>
                    <a:pt x="177850" y="430352"/>
                  </a:lnTo>
                  <a:lnTo>
                    <a:pt x="160794" y="426897"/>
                  </a:lnTo>
                  <a:lnTo>
                    <a:pt x="146850" y="417487"/>
                  </a:lnTo>
                  <a:lnTo>
                    <a:pt x="137439" y="403542"/>
                  </a:lnTo>
                  <a:lnTo>
                    <a:pt x="133985" y="386486"/>
                  </a:lnTo>
                  <a:lnTo>
                    <a:pt x="137439" y="369417"/>
                  </a:lnTo>
                  <a:lnTo>
                    <a:pt x="146850" y="355473"/>
                  </a:lnTo>
                  <a:lnTo>
                    <a:pt x="160794" y="346062"/>
                  </a:lnTo>
                  <a:lnTo>
                    <a:pt x="177850" y="342607"/>
                  </a:lnTo>
                  <a:lnTo>
                    <a:pt x="194906" y="346062"/>
                  </a:lnTo>
                  <a:lnTo>
                    <a:pt x="208864" y="355473"/>
                  </a:lnTo>
                  <a:lnTo>
                    <a:pt x="218274" y="369417"/>
                  </a:lnTo>
                  <a:lnTo>
                    <a:pt x="221729" y="386486"/>
                  </a:lnTo>
                  <a:lnTo>
                    <a:pt x="221729" y="330936"/>
                  </a:lnTo>
                  <a:lnTo>
                    <a:pt x="205828" y="320205"/>
                  </a:lnTo>
                  <a:lnTo>
                    <a:pt x="177850" y="314540"/>
                  </a:lnTo>
                  <a:lnTo>
                    <a:pt x="149872" y="320205"/>
                  </a:lnTo>
                  <a:lnTo>
                    <a:pt x="127000" y="335635"/>
                  </a:lnTo>
                  <a:lnTo>
                    <a:pt x="111569" y="358508"/>
                  </a:lnTo>
                  <a:lnTo>
                    <a:pt x="105905" y="386486"/>
                  </a:lnTo>
                  <a:lnTo>
                    <a:pt x="111569" y="414464"/>
                  </a:lnTo>
                  <a:lnTo>
                    <a:pt x="127000" y="437337"/>
                  </a:lnTo>
                  <a:lnTo>
                    <a:pt x="149872" y="452767"/>
                  </a:lnTo>
                  <a:lnTo>
                    <a:pt x="177850" y="458431"/>
                  </a:lnTo>
                  <a:lnTo>
                    <a:pt x="205828" y="452767"/>
                  </a:lnTo>
                  <a:lnTo>
                    <a:pt x="228701" y="437337"/>
                  </a:lnTo>
                  <a:lnTo>
                    <a:pt x="233413" y="430352"/>
                  </a:lnTo>
                  <a:lnTo>
                    <a:pt x="244132" y="414464"/>
                  </a:lnTo>
                  <a:lnTo>
                    <a:pt x="249796" y="386486"/>
                  </a:lnTo>
                  <a:close/>
                </a:path>
                <a:path w="504190" h="458469" extrusionOk="0">
                  <a:moveTo>
                    <a:pt x="503885" y="52146"/>
                  </a:moveTo>
                  <a:lnTo>
                    <a:pt x="499821" y="31864"/>
                  </a:lnTo>
                  <a:lnTo>
                    <a:pt x="488759" y="15290"/>
                  </a:lnTo>
                  <a:lnTo>
                    <a:pt x="472376" y="4102"/>
                  </a:lnTo>
                  <a:lnTo>
                    <a:pt x="452310" y="0"/>
                  </a:lnTo>
                  <a:lnTo>
                    <a:pt x="51574" y="0"/>
                  </a:lnTo>
                  <a:lnTo>
                    <a:pt x="31521" y="4102"/>
                  </a:lnTo>
                  <a:lnTo>
                    <a:pt x="15125" y="15290"/>
                  </a:lnTo>
                  <a:lnTo>
                    <a:pt x="4064" y="31864"/>
                  </a:lnTo>
                  <a:lnTo>
                    <a:pt x="0" y="52146"/>
                  </a:lnTo>
                  <a:lnTo>
                    <a:pt x="0" y="110655"/>
                  </a:lnTo>
                  <a:lnTo>
                    <a:pt x="28079" y="110655"/>
                  </a:lnTo>
                  <a:lnTo>
                    <a:pt x="28079" y="52146"/>
                  </a:lnTo>
                  <a:lnTo>
                    <a:pt x="29921" y="42786"/>
                  </a:lnTo>
                  <a:lnTo>
                    <a:pt x="34963" y="35128"/>
                  </a:lnTo>
                  <a:lnTo>
                    <a:pt x="42430" y="29972"/>
                  </a:lnTo>
                  <a:lnTo>
                    <a:pt x="51574" y="28067"/>
                  </a:lnTo>
                  <a:lnTo>
                    <a:pt x="452310" y="28067"/>
                  </a:lnTo>
                  <a:lnTo>
                    <a:pt x="461454" y="29972"/>
                  </a:lnTo>
                  <a:lnTo>
                    <a:pt x="468922" y="35128"/>
                  </a:lnTo>
                  <a:lnTo>
                    <a:pt x="473964" y="42786"/>
                  </a:lnTo>
                  <a:lnTo>
                    <a:pt x="475805" y="52146"/>
                  </a:lnTo>
                  <a:lnTo>
                    <a:pt x="475805" y="392137"/>
                  </a:lnTo>
                  <a:lnTo>
                    <a:pt x="503885" y="392137"/>
                  </a:lnTo>
                  <a:lnTo>
                    <a:pt x="503885" y="52146"/>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7" name="Google Shape;427;p12"/>
            <p:cNvPicPr preferRelativeResize="0"/>
            <p:nvPr/>
          </p:nvPicPr>
          <p:blipFill rotWithShape="1">
            <a:blip r:embed="rId7">
              <a:alphaModFix/>
            </a:blip>
            <a:srcRect/>
            <a:stretch/>
          </p:blipFill>
          <p:spPr>
            <a:xfrm>
              <a:off x="10671019" y="1775254"/>
              <a:ext cx="143890" cy="143890"/>
            </a:xfrm>
            <a:prstGeom prst="rect">
              <a:avLst/>
            </a:prstGeom>
            <a:noFill/>
            <a:ln>
              <a:noFill/>
            </a:ln>
          </p:spPr>
        </p:pic>
        <p:sp>
          <p:nvSpPr>
            <p:cNvPr id="428" name="Google Shape;428;p12"/>
            <p:cNvSpPr/>
            <p:nvPr/>
          </p:nvSpPr>
          <p:spPr>
            <a:xfrm>
              <a:off x="10076980" y="1557546"/>
              <a:ext cx="551180" cy="304165"/>
            </a:xfrm>
            <a:custGeom>
              <a:avLst/>
              <a:gdLst/>
              <a:ahLst/>
              <a:cxnLst/>
              <a:rect l="l" t="t" r="r" b="b"/>
              <a:pathLst>
                <a:path w="551179" h="304164" extrusionOk="0">
                  <a:moveTo>
                    <a:pt x="228587" y="157721"/>
                  </a:moveTo>
                  <a:lnTo>
                    <a:pt x="222288" y="151447"/>
                  </a:lnTo>
                  <a:lnTo>
                    <a:pt x="6286" y="151447"/>
                  </a:lnTo>
                  <a:lnTo>
                    <a:pt x="0" y="157721"/>
                  </a:lnTo>
                  <a:lnTo>
                    <a:pt x="0" y="173228"/>
                  </a:lnTo>
                  <a:lnTo>
                    <a:pt x="6286" y="179514"/>
                  </a:lnTo>
                  <a:lnTo>
                    <a:pt x="214541" y="179514"/>
                  </a:lnTo>
                  <a:lnTo>
                    <a:pt x="222288" y="179514"/>
                  </a:lnTo>
                  <a:lnTo>
                    <a:pt x="228587" y="173228"/>
                  </a:lnTo>
                  <a:lnTo>
                    <a:pt x="228587" y="157721"/>
                  </a:lnTo>
                  <a:close/>
                </a:path>
                <a:path w="551179" h="304164" extrusionOk="0">
                  <a:moveTo>
                    <a:pt x="228587" y="80962"/>
                  </a:moveTo>
                  <a:lnTo>
                    <a:pt x="222288" y="74688"/>
                  </a:lnTo>
                  <a:lnTo>
                    <a:pt x="6286" y="74688"/>
                  </a:lnTo>
                  <a:lnTo>
                    <a:pt x="0" y="80962"/>
                  </a:lnTo>
                  <a:lnTo>
                    <a:pt x="0" y="96469"/>
                  </a:lnTo>
                  <a:lnTo>
                    <a:pt x="6286" y="102755"/>
                  </a:lnTo>
                  <a:lnTo>
                    <a:pt x="214541" y="102755"/>
                  </a:lnTo>
                  <a:lnTo>
                    <a:pt x="222288" y="102755"/>
                  </a:lnTo>
                  <a:lnTo>
                    <a:pt x="228587" y="96469"/>
                  </a:lnTo>
                  <a:lnTo>
                    <a:pt x="228587" y="80962"/>
                  </a:lnTo>
                  <a:close/>
                </a:path>
                <a:path w="551179" h="304164" extrusionOk="0">
                  <a:moveTo>
                    <a:pt x="228587" y="6286"/>
                  </a:moveTo>
                  <a:lnTo>
                    <a:pt x="222288" y="0"/>
                  </a:lnTo>
                  <a:lnTo>
                    <a:pt x="6286" y="0"/>
                  </a:lnTo>
                  <a:lnTo>
                    <a:pt x="0" y="6286"/>
                  </a:lnTo>
                  <a:lnTo>
                    <a:pt x="0" y="21793"/>
                  </a:lnTo>
                  <a:lnTo>
                    <a:pt x="6286" y="28067"/>
                  </a:lnTo>
                  <a:lnTo>
                    <a:pt x="214541" y="28067"/>
                  </a:lnTo>
                  <a:lnTo>
                    <a:pt x="222288" y="28067"/>
                  </a:lnTo>
                  <a:lnTo>
                    <a:pt x="228587" y="21793"/>
                  </a:lnTo>
                  <a:lnTo>
                    <a:pt x="228587" y="6286"/>
                  </a:lnTo>
                  <a:close/>
                </a:path>
                <a:path w="551179" h="304164" extrusionOk="0">
                  <a:moveTo>
                    <a:pt x="550621" y="275615"/>
                  </a:moveTo>
                  <a:lnTo>
                    <a:pt x="299313" y="275615"/>
                  </a:lnTo>
                  <a:lnTo>
                    <a:pt x="299313" y="303695"/>
                  </a:lnTo>
                  <a:lnTo>
                    <a:pt x="550621" y="303695"/>
                  </a:lnTo>
                  <a:lnTo>
                    <a:pt x="550621" y="275615"/>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9" name="Google Shape;429;p12"/>
          <p:cNvGrpSpPr/>
          <p:nvPr/>
        </p:nvGrpSpPr>
        <p:grpSpPr>
          <a:xfrm>
            <a:off x="11917504" y="1174342"/>
            <a:ext cx="1019306" cy="1019175"/>
            <a:chOff x="11917504" y="1174342"/>
            <a:chExt cx="1019306" cy="1019175"/>
          </a:xfrm>
        </p:grpSpPr>
        <p:sp>
          <p:nvSpPr>
            <p:cNvPr id="430" name="Google Shape;430;p12"/>
            <p:cNvSpPr/>
            <p:nvPr/>
          </p:nvSpPr>
          <p:spPr>
            <a:xfrm>
              <a:off x="11917504" y="1174342"/>
              <a:ext cx="1019175" cy="1019175"/>
            </a:xfrm>
            <a:custGeom>
              <a:avLst/>
              <a:gdLst/>
              <a:ahLst/>
              <a:cxnLst/>
              <a:rect l="l" t="t" r="r" b="b"/>
              <a:pathLst>
                <a:path w="1019175" h="1019175" extrusionOk="0">
                  <a:moveTo>
                    <a:pt x="509398" y="0"/>
                  </a:moveTo>
                  <a:lnTo>
                    <a:pt x="503879" y="0"/>
                  </a:lnTo>
                  <a:lnTo>
                    <a:pt x="452770" y="3167"/>
                  </a:lnTo>
                  <a:lnTo>
                    <a:pt x="405718" y="10609"/>
                  </a:lnTo>
                  <a:lnTo>
                    <a:pt x="360199" y="22245"/>
                  </a:lnTo>
                  <a:lnTo>
                    <a:pt x="316421" y="37866"/>
                  </a:lnTo>
                  <a:lnTo>
                    <a:pt x="274590" y="57267"/>
                  </a:lnTo>
                  <a:lnTo>
                    <a:pt x="234913" y="80239"/>
                  </a:lnTo>
                  <a:lnTo>
                    <a:pt x="197599" y="106576"/>
                  </a:lnTo>
                  <a:lnTo>
                    <a:pt x="162855" y="136070"/>
                  </a:lnTo>
                  <a:lnTo>
                    <a:pt x="130887" y="168514"/>
                  </a:lnTo>
                  <a:lnTo>
                    <a:pt x="101904" y="203700"/>
                  </a:lnTo>
                  <a:lnTo>
                    <a:pt x="76112" y="241423"/>
                  </a:lnTo>
                  <a:lnTo>
                    <a:pt x="53719" y="281473"/>
                  </a:lnTo>
                  <a:lnTo>
                    <a:pt x="34933" y="323645"/>
                  </a:lnTo>
                  <a:lnTo>
                    <a:pt x="19961" y="367730"/>
                  </a:lnTo>
                  <a:lnTo>
                    <a:pt x="9009" y="413522"/>
                  </a:lnTo>
                  <a:lnTo>
                    <a:pt x="2287" y="460814"/>
                  </a:lnTo>
                  <a:lnTo>
                    <a:pt x="0" y="509398"/>
                  </a:lnTo>
                  <a:lnTo>
                    <a:pt x="2287" y="557972"/>
                  </a:lnTo>
                  <a:lnTo>
                    <a:pt x="9009" y="605256"/>
                  </a:lnTo>
                  <a:lnTo>
                    <a:pt x="19961" y="651043"/>
                  </a:lnTo>
                  <a:lnTo>
                    <a:pt x="34933" y="695125"/>
                  </a:lnTo>
                  <a:lnTo>
                    <a:pt x="53719" y="737295"/>
                  </a:lnTo>
                  <a:lnTo>
                    <a:pt x="76112" y="777345"/>
                  </a:lnTo>
                  <a:lnTo>
                    <a:pt x="101904" y="815068"/>
                  </a:lnTo>
                  <a:lnTo>
                    <a:pt x="130887" y="850257"/>
                  </a:lnTo>
                  <a:lnTo>
                    <a:pt x="162855" y="882703"/>
                  </a:lnTo>
                  <a:lnTo>
                    <a:pt x="197599" y="912200"/>
                  </a:lnTo>
                  <a:lnTo>
                    <a:pt x="234913" y="938541"/>
                  </a:lnTo>
                  <a:lnTo>
                    <a:pt x="274590" y="961517"/>
                  </a:lnTo>
                  <a:lnTo>
                    <a:pt x="316421" y="980921"/>
                  </a:lnTo>
                  <a:lnTo>
                    <a:pt x="360199" y="996546"/>
                  </a:lnTo>
                  <a:lnTo>
                    <a:pt x="405718" y="1008184"/>
                  </a:lnTo>
                  <a:lnTo>
                    <a:pt x="452770" y="1015628"/>
                  </a:lnTo>
                  <a:lnTo>
                    <a:pt x="501147" y="1018670"/>
                  </a:lnTo>
                  <a:lnTo>
                    <a:pt x="509398" y="1018796"/>
                  </a:lnTo>
                  <a:lnTo>
                    <a:pt x="558451" y="1016464"/>
                  </a:lnTo>
                  <a:lnTo>
                    <a:pt x="606186" y="1009610"/>
                  </a:lnTo>
                  <a:lnTo>
                    <a:pt x="652390" y="998447"/>
                  </a:lnTo>
                  <a:lnTo>
                    <a:pt x="696848" y="983191"/>
                  </a:lnTo>
                  <a:lnTo>
                    <a:pt x="739347" y="964053"/>
                  </a:lnTo>
                  <a:lnTo>
                    <a:pt x="779674" y="941247"/>
                  </a:lnTo>
                  <a:lnTo>
                    <a:pt x="817614" y="914987"/>
                  </a:lnTo>
                  <a:lnTo>
                    <a:pt x="852955" y="885487"/>
                  </a:lnTo>
                  <a:lnTo>
                    <a:pt x="885483" y="852960"/>
                  </a:lnTo>
                  <a:lnTo>
                    <a:pt x="914984" y="817619"/>
                  </a:lnTo>
                  <a:lnTo>
                    <a:pt x="941244" y="779678"/>
                  </a:lnTo>
                  <a:lnTo>
                    <a:pt x="964051" y="739352"/>
                  </a:lnTo>
                  <a:lnTo>
                    <a:pt x="983189" y="696852"/>
                  </a:lnTo>
                  <a:lnTo>
                    <a:pt x="998447" y="652393"/>
                  </a:lnTo>
                  <a:lnTo>
                    <a:pt x="1009609" y="606189"/>
                  </a:lnTo>
                  <a:lnTo>
                    <a:pt x="1016464" y="558453"/>
                  </a:lnTo>
                  <a:lnTo>
                    <a:pt x="1018796" y="509398"/>
                  </a:lnTo>
                  <a:lnTo>
                    <a:pt x="1016464" y="460333"/>
                  </a:lnTo>
                  <a:lnTo>
                    <a:pt x="1009609" y="412589"/>
                  </a:lnTo>
                  <a:lnTo>
                    <a:pt x="998447" y="366379"/>
                  </a:lnTo>
                  <a:lnTo>
                    <a:pt x="983189" y="321917"/>
                  </a:lnTo>
                  <a:lnTo>
                    <a:pt x="964051" y="279416"/>
                  </a:lnTo>
                  <a:lnTo>
                    <a:pt x="941244" y="239089"/>
                  </a:lnTo>
                  <a:lnTo>
                    <a:pt x="914984" y="201149"/>
                  </a:lnTo>
                  <a:lnTo>
                    <a:pt x="885483" y="165811"/>
                  </a:lnTo>
                  <a:lnTo>
                    <a:pt x="852955" y="133286"/>
                  </a:lnTo>
                  <a:lnTo>
                    <a:pt x="817614" y="103789"/>
                  </a:lnTo>
                  <a:lnTo>
                    <a:pt x="779674" y="77533"/>
                  </a:lnTo>
                  <a:lnTo>
                    <a:pt x="739347" y="54731"/>
                  </a:lnTo>
                  <a:lnTo>
                    <a:pt x="696848" y="35597"/>
                  </a:lnTo>
                  <a:lnTo>
                    <a:pt x="652390" y="20343"/>
                  </a:lnTo>
                  <a:lnTo>
                    <a:pt x="606186" y="9183"/>
                  </a:lnTo>
                  <a:lnTo>
                    <a:pt x="558451" y="2331"/>
                  </a:lnTo>
                  <a:lnTo>
                    <a:pt x="509398"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1" name="Google Shape;431;p12"/>
            <p:cNvSpPr/>
            <p:nvPr/>
          </p:nvSpPr>
          <p:spPr>
            <a:xfrm>
              <a:off x="12418651" y="1174342"/>
              <a:ext cx="518159" cy="1019175"/>
            </a:xfrm>
            <a:custGeom>
              <a:avLst/>
              <a:gdLst/>
              <a:ahLst/>
              <a:cxnLst/>
              <a:rect l="l" t="t" r="r" b="b"/>
              <a:pathLst>
                <a:path w="518159" h="1019175" extrusionOk="0">
                  <a:moveTo>
                    <a:pt x="8251" y="0"/>
                  </a:moveTo>
                  <a:lnTo>
                    <a:pt x="0" y="125"/>
                  </a:lnTo>
                  <a:lnTo>
                    <a:pt x="0" y="1018670"/>
                  </a:lnTo>
                  <a:lnTo>
                    <a:pt x="8251" y="1018796"/>
                  </a:lnTo>
                  <a:lnTo>
                    <a:pt x="57304" y="1016464"/>
                  </a:lnTo>
                  <a:lnTo>
                    <a:pt x="105039" y="1009610"/>
                  </a:lnTo>
                  <a:lnTo>
                    <a:pt x="151243" y="998447"/>
                  </a:lnTo>
                  <a:lnTo>
                    <a:pt x="195701" y="983191"/>
                  </a:lnTo>
                  <a:lnTo>
                    <a:pt x="238200" y="964053"/>
                  </a:lnTo>
                  <a:lnTo>
                    <a:pt x="278527" y="941247"/>
                  </a:lnTo>
                  <a:lnTo>
                    <a:pt x="316467" y="914987"/>
                  </a:lnTo>
                  <a:lnTo>
                    <a:pt x="351808" y="885487"/>
                  </a:lnTo>
                  <a:lnTo>
                    <a:pt x="384336" y="852960"/>
                  </a:lnTo>
                  <a:lnTo>
                    <a:pt x="413837" y="817619"/>
                  </a:lnTo>
                  <a:lnTo>
                    <a:pt x="440097" y="779678"/>
                  </a:lnTo>
                  <a:lnTo>
                    <a:pt x="462904" y="739352"/>
                  </a:lnTo>
                  <a:lnTo>
                    <a:pt x="482042" y="696852"/>
                  </a:lnTo>
                  <a:lnTo>
                    <a:pt x="497300" y="652393"/>
                  </a:lnTo>
                  <a:lnTo>
                    <a:pt x="508462" y="606189"/>
                  </a:lnTo>
                  <a:lnTo>
                    <a:pt x="515316" y="558453"/>
                  </a:lnTo>
                  <a:lnTo>
                    <a:pt x="517649" y="509398"/>
                  </a:lnTo>
                  <a:lnTo>
                    <a:pt x="515316" y="460333"/>
                  </a:lnTo>
                  <a:lnTo>
                    <a:pt x="508462" y="412589"/>
                  </a:lnTo>
                  <a:lnTo>
                    <a:pt x="497300" y="366379"/>
                  </a:lnTo>
                  <a:lnTo>
                    <a:pt x="482042" y="321917"/>
                  </a:lnTo>
                  <a:lnTo>
                    <a:pt x="462904" y="279416"/>
                  </a:lnTo>
                  <a:lnTo>
                    <a:pt x="440097" y="239089"/>
                  </a:lnTo>
                  <a:lnTo>
                    <a:pt x="413837" y="201149"/>
                  </a:lnTo>
                  <a:lnTo>
                    <a:pt x="384336" y="165811"/>
                  </a:lnTo>
                  <a:lnTo>
                    <a:pt x="351808" y="133286"/>
                  </a:lnTo>
                  <a:lnTo>
                    <a:pt x="316467" y="103789"/>
                  </a:lnTo>
                  <a:lnTo>
                    <a:pt x="278527" y="77533"/>
                  </a:lnTo>
                  <a:lnTo>
                    <a:pt x="238200" y="54731"/>
                  </a:lnTo>
                  <a:lnTo>
                    <a:pt x="195701" y="35597"/>
                  </a:lnTo>
                  <a:lnTo>
                    <a:pt x="151243" y="20343"/>
                  </a:lnTo>
                  <a:lnTo>
                    <a:pt x="105039" y="9183"/>
                  </a:lnTo>
                  <a:lnTo>
                    <a:pt x="57304" y="2331"/>
                  </a:lnTo>
                  <a:lnTo>
                    <a:pt x="8251"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2" name="Google Shape;432;p12"/>
            <p:cNvSpPr/>
            <p:nvPr/>
          </p:nvSpPr>
          <p:spPr>
            <a:xfrm>
              <a:off x="12115407" y="1440630"/>
              <a:ext cx="588645" cy="393065"/>
            </a:xfrm>
            <a:custGeom>
              <a:avLst/>
              <a:gdLst/>
              <a:ahLst/>
              <a:cxnLst/>
              <a:rect l="l" t="t" r="r" b="b"/>
              <a:pathLst>
                <a:path w="588645" h="393064" extrusionOk="0">
                  <a:moveTo>
                    <a:pt x="553504" y="366318"/>
                  </a:moveTo>
                  <a:lnTo>
                    <a:pt x="545858" y="358673"/>
                  </a:lnTo>
                  <a:lnTo>
                    <a:pt x="256273" y="358673"/>
                  </a:lnTo>
                  <a:lnTo>
                    <a:pt x="128066" y="4508"/>
                  </a:lnTo>
                  <a:lnTo>
                    <a:pt x="121653" y="0"/>
                  </a:lnTo>
                  <a:lnTo>
                    <a:pt x="7645" y="0"/>
                  </a:lnTo>
                  <a:lnTo>
                    <a:pt x="0" y="7658"/>
                  </a:lnTo>
                  <a:lnTo>
                    <a:pt x="0" y="26517"/>
                  </a:lnTo>
                  <a:lnTo>
                    <a:pt x="7645" y="34175"/>
                  </a:lnTo>
                  <a:lnTo>
                    <a:pt x="102476" y="34175"/>
                  </a:lnTo>
                  <a:lnTo>
                    <a:pt x="230682" y="388340"/>
                  </a:lnTo>
                  <a:lnTo>
                    <a:pt x="237109" y="392849"/>
                  </a:lnTo>
                  <a:lnTo>
                    <a:pt x="536422" y="392849"/>
                  </a:lnTo>
                  <a:lnTo>
                    <a:pt x="545858" y="392849"/>
                  </a:lnTo>
                  <a:lnTo>
                    <a:pt x="553504" y="385191"/>
                  </a:lnTo>
                  <a:lnTo>
                    <a:pt x="553504" y="366318"/>
                  </a:lnTo>
                  <a:close/>
                </a:path>
                <a:path w="588645" h="393064" extrusionOk="0">
                  <a:moveTo>
                    <a:pt x="588137" y="131927"/>
                  </a:moveTo>
                  <a:lnTo>
                    <a:pt x="562940" y="93522"/>
                  </a:lnTo>
                  <a:lnTo>
                    <a:pt x="555866" y="90754"/>
                  </a:lnTo>
                  <a:lnTo>
                    <a:pt x="555866" y="135750"/>
                  </a:lnTo>
                  <a:lnTo>
                    <a:pt x="492785" y="277393"/>
                  </a:lnTo>
                  <a:lnTo>
                    <a:pt x="487578" y="280771"/>
                  </a:lnTo>
                  <a:lnTo>
                    <a:pt x="289623" y="280771"/>
                  </a:lnTo>
                  <a:lnTo>
                    <a:pt x="284124" y="276923"/>
                  </a:lnTo>
                  <a:lnTo>
                    <a:pt x="233489" y="136779"/>
                  </a:lnTo>
                  <a:lnTo>
                    <a:pt x="234137" y="131927"/>
                  </a:lnTo>
                  <a:lnTo>
                    <a:pt x="239649" y="124066"/>
                  </a:lnTo>
                  <a:lnTo>
                    <a:pt x="243992" y="121818"/>
                  </a:lnTo>
                  <a:lnTo>
                    <a:pt x="546811" y="121818"/>
                  </a:lnTo>
                  <a:lnTo>
                    <a:pt x="550583" y="126441"/>
                  </a:lnTo>
                  <a:lnTo>
                    <a:pt x="553173" y="130416"/>
                  </a:lnTo>
                  <a:lnTo>
                    <a:pt x="555866" y="135750"/>
                  </a:lnTo>
                  <a:lnTo>
                    <a:pt x="555866" y="90754"/>
                  </a:lnTo>
                  <a:lnTo>
                    <a:pt x="551789" y="89154"/>
                  </a:lnTo>
                  <a:lnTo>
                    <a:pt x="539699" y="87642"/>
                  </a:lnTo>
                  <a:lnTo>
                    <a:pt x="248780" y="87642"/>
                  </a:lnTo>
                  <a:lnTo>
                    <a:pt x="208927" y="108369"/>
                  </a:lnTo>
                  <a:lnTo>
                    <a:pt x="200367" y="141478"/>
                  </a:lnTo>
                  <a:lnTo>
                    <a:pt x="202984" y="152895"/>
                  </a:lnTo>
                  <a:lnTo>
                    <a:pt x="249923" y="282790"/>
                  </a:lnTo>
                  <a:lnTo>
                    <a:pt x="280911" y="312623"/>
                  </a:lnTo>
                  <a:lnTo>
                    <a:pt x="295719" y="314947"/>
                  </a:lnTo>
                  <a:lnTo>
                    <a:pt x="481838" y="314947"/>
                  </a:lnTo>
                  <a:lnTo>
                    <a:pt x="518782" y="297967"/>
                  </a:lnTo>
                  <a:lnTo>
                    <a:pt x="528675" y="280771"/>
                  </a:lnTo>
                  <a:lnTo>
                    <a:pt x="584174" y="156159"/>
                  </a:lnTo>
                  <a:lnTo>
                    <a:pt x="587717" y="144487"/>
                  </a:lnTo>
                  <a:lnTo>
                    <a:pt x="588111" y="135750"/>
                  </a:lnTo>
                  <a:lnTo>
                    <a:pt x="588137" y="131927"/>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3" name="Google Shape;433;p12"/>
            <p:cNvPicPr preferRelativeResize="0"/>
            <p:nvPr/>
          </p:nvPicPr>
          <p:blipFill rotWithShape="1">
            <a:blip r:embed="rId8">
              <a:alphaModFix/>
            </a:blip>
            <a:srcRect/>
            <a:stretch/>
          </p:blipFill>
          <p:spPr>
            <a:xfrm>
              <a:off x="12341851" y="1884954"/>
              <a:ext cx="72228" cy="72228"/>
            </a:xfrm>
            <a:prstGeom prst="rect">
              <a:avLst/>
            </a:prstGeom>
            <a:noFill/>
            <a:ln>
              <a:noFill/>
            </a:ln>
          </p:spPr>
        </p:pic>
        <p:pic>
          <p:nvPicPr>
            <p:cNvPr id="434" name="Google Shape;434;p12"/>
            <p:cNvPicPr preferRelativeResize="0"/>
            <p:nvPr/>
          </p:nvPicPr>
          <p:blipFill rotWithShape="1">
            <a:blip r:embed="rId9">
              <a:alphaModFix/>
            </a:blip>
            <a:srcRect/>
            <a:stretch/>
          </p:blipFill>
          <p:spPr>
            <a:xfrm>
              <a:off x="12576848" y="1884954"/>
              <a:ext cx="72228" cy="72228"/>
            </a:xfrm>
            <a:prstGeom prst="rect">
              <a:avLst/>
            </a:prstGeom>
            <a:noFill/>
            <a:ln>
              <a:noFill/>
            </a:ln>
          </p:spPr>
        </p:pic>
      </p:grpSp>
      <p:sp>
        <p:nvSpPr>
          <p:cNvPr id="435" name="Google Shape;435;p12"/>
          <p:cNvSpPr txBox="1">
            <a:spLocks noGrp="1"/>
          </p:cNvSpPr>
          <p:nvPr>
            <p:ph type="title"/>
          </p:nvPr>
        </p:nvSpPr>
        <p:spPr>
          <a:xfrm>
            <a:off x="4007197" y="472075"/>
            <a:ext cx="3877200" cy="468900"/>
          </a:xfrm>
          <a:prstGeom prst="rect">
            <a:avLst/>
          </a:prstGeom>
          <a:noFill/>
          <a:ln>
            <a:noFill/>
          </a:ln>
        </p:spPr>
        <p:txBody>
          <a:bodyPr spcFirstLastPara="1" wrap="square" lIns="0" tIns="14600" rIns="0" bIns="0" anchor="t" anchorCtr="0">
            <a:spAutoFit/>
          </a:bodyPr>
          <a:lstStyle/>
          <a:p>
            <a:pPr marL="12700" lvl="0" indent="0" algn="l" rtl="0">
              <a:lnSpc>
                <a:spcPct val="100000"/>
              </a:lnSpc>
              <a:spcBef>
                <a:spcPts val="0"/>
              </a:spcBef>
              <a:spcAft>
                <a:spcPts val="0"/>
              </a:spcAft>
              <a:buSzPts val="1400"/>
              <a:buNone/>
            </a:pPr>
            <a:r>
              <a:rPr lang="it-IT" sz="2950"/>
              <a:t>COLTIVAZIONE</a:t>
            </a:r>
            <a:endParaRPr/>
          </a:p>
        </p:txBody>
      </p:sp>
      <p:pic>
        <p:nvPicPr>
          <p:cNvPr id="436" name="Google Shape;436;p12"/>
          <p:cNvPicPr preferRelativeResize="0"/>
          <p:nvPr/>
        </p:nvPicPr>
        <p:blipFill rotWithShape="1">
          <a:blip r:embed="rId10">
            <a:alphaModFix/>
          </a:blip>
          <a:srcRect/>
          <a:stretch/>
        </p:blipFill>
        <p:spPr>
          <a:xfrm>
            <a:off x="7884451" y="1117550"/>
            <a:ext cx="1220625" cy="1220625"/>
          </a:xfrm>
          <a:prstGeom prst="rect">
            <a:avLst/>
          </a:prstGeom>
          <a:noFill/>
          <a:ln>
            <a:noFill/>
          </a:ln>
        </p:spPr>
      </p:pic>
      <p:pic>
        <p:nvPicPr>
          <p:cNvPr id="437" name="Google Shape;437;p12"/>
          <p:cNvPicPr preferRelativeResize="0"/>
          <p:nvPr/>
        </p:nvPicPr>
        <p:blipFill rotWithShape="1">
          <a:blip r:embed="rId11">
            <a:alphaModFix/>
          </a:blip>
          <a:srcRect/>
          <a:stretch/>
        </p:blipFill>
        <p:spPr>
          <a:xfrm>
            <a:off x="4737075" y="9459975"/>
            <a:ext cx="1220625" cy="1220625"/>
          </a:xfrm>
          <a:prstGeom prst="rect">
            <a:avLst/>
          </a:prstGeom>
          <a:noFill/>
          <a:ln>
            <a:noFill/>
          </a:ln>
        </p:spPr>
      </p:pic>
      <p:pic>
        <p:nvPicPr>
          <p:cNvPr id="438" name="Google Shape;438;p12"/>
          <p:cNvPicPr preferRelativeResize="0"/>
          <p:nvPr/>
        </p:nvPicPr>
        <p:blipFill>
          <a:blip r:embed="rId12">
            <a:alphaModFix/>
          </a:blip>
          <a:stretch>
            <a:fillRect/>
          </a:stretch>
        </p:blipFill>
        <p:spPr>
          <a:xfrm>
            <a:off x="7209500" y="9467220"/>
            <a:ext cx="1220625" cy="1213380"/>
          </a:xfrm>
          <a:prstGeom prst="rect">
            <a:avLst/>
          </a:prstGeom>
          <a:noFill/>
          <a:ln>
            <a:noFill/>
          </a:ln>
        </p:spPr>
      </p:pic>
      <p:pic>
        <p:nvPicPr>
          <p:cNvPr id="439" name="Google Shape;439;p12"/>
          <p:cNvPicPr preferRelativeResize="0"/>
          <p:nvPr/>
        </p:nvPicPr>
        <p:blipFill>
          <a:blip r:embed="rId13">
            <a:alphaModFix/>
          </a:blip>
          <a:stretch>
            <a:fillRect/>
          </a:stretch>
        </p:blipFill>
        <p:spPr>
          <a:xfrm>
            <a:off x="10218501" y="9459975"/>
            <a:ext cx="1220625" cy="12138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13"/>
          <p:cNvPicPr preferRelativeResize="0"/>
          <p:nvPr/>
        </p:nvPicPr>
        <p:blipFill rotWithShape="1">
          <a:blip r:embed="rId3">
            <a:alphaModFix/>
          </a:blip>
          <a:srcRect/>
          <a:stretch/>
        </p:blipFill>
        <p:spPr>
          <a:xfrm>
            <a:off x="0" y="397"/>
            <a:ext cx="20104100" cy="11308556"/>
          </a:xfrm>
          <a:prstGeom prst="rect">
            <a:avLst/>
          </a:prstGeom>
          <a:noFill/>
          <a:ln>
            <a:noFill/>
          </a:ln>
        </p:spPr>
      </p:pic>
      <p:sp>
        <p:nvSpPr>
          <p:cNvPr id="445" name="Google Shape;445;p13"/>
          <p:cNvSpPr/>
          <p:nvPr/>
        </p:nvSpPr>
        <p:spPr>
          <a:xfrm>
            <a:off x="4136845" y="1191557"/>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46" name="Google Shape;446;p13"/>
          <p:cNvGrpSpPr/>
          <p:nvPr/>
        </p:nvGrpSpPr>
        <p:grpSpPr>
          <a:xfrm>
            <a:off x="4342611" y="1191557"/>
            <a:ext cx="796411" cy="1002665"/>
            <a:chOff x="4342611" y="1191557"/>
            <a:chExt cx="796411" cy="1002665"/>
          </a:xfrm>
        </p:grpSpPr>
        <p:sp>
          <p:nvSpPr>
            <p:cNvPr id="447" name="Google Shape;447;p13"/>
            <p:cNvSpPr/>
            <p:nvPr/>
          </p:nvSpPr>
          <p:spPr>
            <a:xfrm>
              <a:off x="4629752" y="1191557"/>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13"/>
            <p:cNvSpPr/>
            <p:nvPr/>
          </p:nvSpPr>
          <p:spPr>
            <a:xfrm>
              <a:off x="4600600" y="1450079"/>
              <a:ext cx="108585" cy="55244"/>
            </a:xfrm>
            <a:custGeom>
              <a:avLst/>
              <a:gdLst/>
              <a:ahLst/>
              <a:cxnLst/>
              <a:rect l="l" t="t" r="r" b="b"/>
              <a:pathLst>
                <a:path w="108585" h="55244" extrusionOk="0">
                  <a:moveTo>
                    <a:pt x="27978" y="36614"/>
                  </a:moveTo>
                  <a:lnTo>
                    <a:pt x="26568" y="33185"/>
                  </a:lnTo>
                  <a:lnTo>
                    <a:pt x="21551" y="28143"/>
                  </a:lnTo>
                  <a:lnTo>
                    <a:pt x="18148" y="26720"/>
                  </a:lnTo>
                  <a:lnTo>
                    <a:pt x="9144" y="26695"/>
                  </a:lnTo>
                  <a:lnTo>
                    <a:pt x="4229" y="29933"/>
                  </a:lnTo>
                  <a:lnTo>
                    <a:pt x="0" y="39992"/>
                  </a:lnTo>
                  <a:lnTo>
                    <a:pt x="1143" y="45783"/>
                  </a:lnTo>
                  <a:lnTo>
                    <a:pt x="8813" y="53492"/>
                  </a:lnTo>
                  <a:lnTo>
                    <a:pt x="14605" y="54673"/>
                  </a:lnTo>
                  <a:lnTo>
                    <a:pt x="24663" y="50507"/>
                  </a:lnTo>
                  <a:lnTo>
                    <a:pt x="27952" y="45618"/>
                  </a:lnTo>
                  <a:lnTo>
                    <a:pt x="27952" y="40170"/>
                  </a:lnTo>
                  <a:lnTo>
                    <a:pt x="27978" y="36614"/>
                  </a:lnTo>
                  <a:close/>
                </a:path>
                <a:path w="108585" h="55244" extrusionOk="0">
                  <a:moveTo>
                    <a:pt x="68021" y="5981"/>
                  </a:moveTo>
                  <a:lnTo>
                    <a:pt x="62039" y="0"/>
                  </a:lnTo>
                  <a:lnTo>
                    <a:pt x="49263" y="0"/>
                  </a:lnTo>
                  <a:lnTo>
                    <a:pt x="44386" y="3251"/>
                  </a:lnTo>
                  <a:lnTo>
                    <a:pt x="40259" y="13246"/>
                  </a:lnTo>
                  <a:lnTo>
                    <a:pt x="41402" y="18986"/>
                  </a:lnTo>
                  <a:lnTo>
                    <a:pt x="49034" y="26619"/>
                  </a:lnTo>
                  <a:lnTo>
                    <a:pt x="54787" y="27762"/>
                  </a:lnTo>
                  <a:lnTo>
                    <a:pt x="64770" y="23634"/>
                  </a:lnTo>
                  <a:lnTo>
                    <a:pt x="68021" y="18757"/>
                  </a:lnTo>
                  <a:lnTo>
                    <a:pt x="68021" y="13360"/>
                  </a:lnTo>
                  <a:lnTo>
                    <a:pt x="68021" y="5981"/>
                  </a:lnTo>
                  <a:close/>
                </a:path>
                <a:path w="108585" h="55244" extrusionOk="0">
                  <a:moveTo>
                    <a:pt x="108191" y="36601"/>
                  </a:moveTo>
                  <a:lnTo>
                    <a:pt x="106768" y="33185"/>
                  </a:lnTo>
                  <a:lnTo>
                    <a:pt x="101727" y="28143"/>
                  </a:lnTo>
                  <a:lnTo>
                    <a:pt x="98298" y="26720"/>
                  </a:lnTo>
                  <a:lnTo>
                    <a:pt x="89306" y="26720"/>
                  </a:lnTo>
                  <a:lnTo>
                    <a:pt x="84404" y="29997"/>
                  </a:lnTo>
                  <a:lnTo>
                    <a:pt x="80251" y="40043"/>
                  </a:lnTo>
                  <a:lnTo>
                    <a:pt x="81394" y="45834"/>
                  </a:lnTo>
                  <a:lnTo>
                    <a:pt x="89077" y="53517"/>
                  </a:lnTo>
                  <a:lnTo>
                    <a:pt x="94869" y="54673"/>
                  </a:lnTo>
                  <a:lnTo>
                    <a:pt x="104902" y="50507"/>
                  </a:lnTo>
                  <a:lnTo>
                    <a:pt x="108191" y="45605"/>
                  </a:lnTo>
                  <a:lnTo>
                    <a:pt x="108191" y="40170"/>
                  </a:lnTo>
                  <a:lnTo>
                    <a:pt x="108191" y="36601"/>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9" name="Google Shape;449;p13"/>
            <p:cNvPicPr preferRelativeResize="0"/>
            <p:nvPr/>
          </p:nvPicPr>
          <p:blipFill rotWithShape="1">
            <a:blip r:embed="rId4">
              <a:alphaModFix/>
            </a:blip>
            <a:srcRect/>
            <a:stretch/>
          </p:blipFill>
          <p:spPr>
            <a:xfrm>
              <a:off x="4519764" y="1673841"/>
              <a:ext cx="249521" cy="200433"/>
            </a:xfrm>
            <a:prstGeom prst="rect">
              <a:avLst/>
            </a:prstGeom>
            <a:noFill/>
            <a:ln>
              <a:noFill/>
            </a:ln>
          </p:spPr>
        </p:pic>
        <p:sp>
          <p:nvSpPr>
            <p:cNvPr id="450" name="Google Shape;450;p13"/>
            <p:cNvSpPr/>
            <p:nvPr/>
          </p:nvSpPr>
          <p:spPr>
            <a:xfrm>
              <a:off x="4342611" y="1397482"/>
              <a:ext cx="590550" cy="590550"/>
            </a:xfrm>
            <a:custGeom>
              <a:avLst/>
              <a:gdLst/>
              <a:ahLst/>
              <a:cxnLst/>
              <a:rect l="l" t="t" r="r" b="b"/>
              <a:pathLst>
                <a:path w="590550" h="590550" extrusionOk="0">
                  <a:moveTo>
                    <a:pt x="582969" y="567930"/>
                  </a:moveTo>
                  <a:lnTo>
                    <a:pt x="94730" y="567930"/>
                  </a:lnTo>
                  <a:lnTo>
                    <a:pt x="96499" y="568432"/>
                  </a:lnTo>
                  <a:lnTo>
                    <a:pt x="145272" y="577903"/>
                  </a:lnTo>
                  <a:lnTo>
                    <a:pt x="194453" y="584695"/>
                  </a:lnTo>
                  <a:lnTo>
                    <a:pt x="243930" y="588795"/>
                  </a:lnTo>
                  <a:lnTo>
                    <a:pt x="293593" y="590191"/>
                  </a:lnTo>
                  <a:lnTo>
                    <a:pt x="340730" y="588940"/>
                  </a:lnTo>
                  <a:lnTo>
                    <a:pt x="387701" y="585241"/>
                  </a:lnTo>
                  <a:lnTo>
                    <a:pt x="434415" y="579103"/>
                  </a:lnTo>
                  <a:lnTo>
                    <a:pt x="480781" y="570537"/>
                  </a:lnTo>
                  <a:lnTo>
                    <a:pt x="492969" y="568014"/>
                  </a:lnTo>
                  <a:lnTo>
                    <a:pt x="582868" y="568014"/>
                  </a:lnTo>
                  <a:close/>
                </a:path>
                <a:path w="590550" h="590550" extrusionOk="0">
                  <a:moveTo>
                    <a:pt x="582868" y="568014"/>
                  </a:moveTo>
                  <a:lnTo>
                    <a:pt x="494225" y="568014"/>
                  </a:lnTo>
                  <a:lnTo>
                    <a:pt x="565270" y="578139"/>
                  </a:lnTo>
                  <a:lnTo>
                    <a:pt x="573417" y="575835"/>
                  </a:lnTo>
                  <a:lnTo>
                    <a:pt x="582868" y="568014"/>
                  </a:lnTo>
                  <a:close/>
                </a:path>
                <a:path w="590550" h="590550" extrusionOk="0">
                  <a:moveTo>
                    <a:pt x="290902" y="0"/>
                  </a:moveTo>
                  <a:lnTo>
                    <a:pt x="288043" y="0"/>
                  </a:lnTo>
                  <a:lnTo>
                    <a:pt x="231357" y="16158"/>
                  </a:lnTo>
                  <a:lnTo>
                    <a:pt x="184993" y="44759"/>
                  </a:lnTo>
                  <a:lnTo>
                    <a:pt x="149253" y="78360"/>
                  </a:lnTo>
                  <a:lnTo>
                    <a:pt x="124443" y="109522"/>
                  </a:lnTo>
                  <a:lnTo>
                    <a:pt x="110865" y="130802"/>
                  </a:lnTo>
                  <a:lnTo>
                    <a:pt x="81733" y="139399"/>
                  </a:lnTo>
                  <a:lnTo>
                    <a:pt x="57939" y="154895"/>
                  </a:lnTo>
                  <a:lnTo>
                    <a:pt x="41893" y="175465"/>
                  </a:lnTo>
                  <a:lnTo>
                    <a:pt x="36009" y="199281"/>
                  </a:lnTo>
                  <a:lnTo>
                    <a:pt x="36009" y="201627"/>
                  </a:lnTo>
                  <a:lnTo>
                    <a:pt x="38402" y="211804"/>
                  </a:lnTo>
                  <a:lnTo>
                    <a:pt x="45010" y="220224"/>
                  </a:lnTo>
                  <a:lnTo>
                    <a:pt x="54973" y="226236"/>
                  </a:lnTo>
                  <a:lnTo>
                    <a:pt x="67432" y="229186"/>
                  </a:lnTo>
                  <a:lnTo>
                    <a:pt x="42294" y="490969"/>
                  </a:lnTo>
                  <a:lnTo>
                    <a:pt x="42229" y="494424"/>
                  </a:lnTo>
                  <a:lnTo>
                    <a:pt x="8868" y="527355"/>
                  </a:lnTo>
                  <a:lnTo>
                    <a:pt x="3088" y="533083"/>
                  </a:lnTo>
                  <a:lnTo>
                    <a:pt x="0" y="540988"/>
                  </a:lnTo>
                  <a:lnTo>
                    <a:pt x="743" y="557260"/>
                  </a:lnTo>
                  <a:lnTo>
                    <a:pt x="4533" y="564851"/>
                  </a:lnTo>
                  <a:lnTo>
                    <a:pt x="17088" y="575218"/>
                  </a:lnTo>
                  <a:lnTo>
                    <a:pt x="25266" y="577511"/>
                  </a:lnTo>
                  <a:lnTo>
                    <a:pt x="94730" y="567930"/>
                  </a:lnTo>
                  <a:lnTo>
                    <a:pt x="582969" y="567930"/>
                  </a:lnTo>
                  <a:lnTo>
                    <a:pt x="585343" y="565965"/>
                  </a:lnTo>
                  <a:lnTo>
                    <a:pt x="315356" y="565965"/>
                  </a:lnTo>
                  <a:lnTo>
                    <a:pt x="261521" y="565639"/>
                  </a:lnTo>
                  <a:lnTo>
                    <a:pt x="207783" y="562008"/>
                  </a:lnTo>
                  <a:lnTo>
                    <a:pt x="154295" y="555071"/>
                  </a:lnTo>
                  <a:lnTo>
                    <a:pt x="145503" y="553375"/>
                  </a:lnTo>
                  <a:lnTo>
                    <a:pt x="27465" y="553375"/>
                  </a:lnTo>
                  <a:lnTo>
                    <a:pt x="25224" y="552203"/>
                  </a:lnTo>
                  <a:lnTo>
                    <a:pt x="24261" y="550119"/>
                  </a:lnTo>
                  <a:lnTo>
                    <a:pt x="23130" y="548098"/>
                  </a:lnTo>
                  <a:lnTo>
                    <a:pt x="23507" y="545575"/>
                  </a:lnTo>
                  <a:lnTo>
                    <a:pt x="25266" y="543899"/>
                  </a:lnTo>
                  <a:lnTo>
                    <a:pt x="65170" y="504246"/>
                  </a:lnTo>
                  <a:lnTo>
                    <a:pt x="65158" y="494162"/>
                  </a:lnTo>
                  <a:lnTo>
                    <a:pt x="90384" y="232642"/>
                  </a:lnTo>
                  <a:lnTo>
                    <a:pt x="490148" y="232642"/>
                  </a:lnTo>
                  <a:lnTo>
                    <a:pt x="493566" y="232139"/>
                  </a:lnTo>
                  <a:lnTo>
                    <a:pt x="517135" y="232139"/>
                  </a:lnTo>
                  <a:lnTo>
                    <a:pt x="516634" y="228013"/>
                  </a:lnTo>
                  <a:lnTo>
                    <a:pt x="523083" y="226987"/>
                  </a:lnTo>
                  <a:lnTo>
                    <a:pt x="525265" y="225825"/>
                  </a:lnTo>
                  <a:lnTo>
                    <a:pt x="285027" y="225825"/>
                  </a:lnTo>
                  <a:lnTo>
                    <a:pt x="253089" y="225642"/>
                  </a:lnTo>
                  <a:lnTo>
                    <a:pt x="221184" y="224419"/>
                  </a:lnTo>
                  <a:lnTo>
                    <a:pt x="189338" y="222156"/>
                  </a:lnTo>
                  <a:lnTo>
                    <a:pt x="157576" y="218851"/>
                  </a:lnTo>
                  <a:lnTo>
                    <a:pt x="69846" y="205512"/>
                  </a:lnTo>
                  <a:lnTo>
                    <a:pt x="66001" y="205501"/>
                  </a:lnTo>
                  <a:lnTo>
                    <a:pt x="62406" y="204129"/>
                  </a:lnTo>
                  <a:lnTo>
                    <a:pt x="59621" y="201627"/>
                  </a:lnTo>
                  <a:lnTo>
                    <a:pt x="59621" y="199281"/>
                  </a:lnTo>
                  <a:lnTo>
                    <a:pt x="64748" y="183120"/>
                  </a:lnTo>
                  <a:lnTo>
                    <a:pt x="78839" y="168290"/>
                  </a:lnTo>
                  <a:lnTo>
                    <a:pt x="99956" y="157446"/>
                  </a:lnTo>
                  <a:lnTo>
                    <a:pt x="126163" y="153241"/>
                  </a:lnTo>
                  <a:lnTo>
                    <a:pt x="516491" y="153241"/>
                  </a:lnTo>
                  <a:lnTo>
                    <a:pt x="496780" y="140017"/>
                  </a:lnTo>
                  <a:lnTo>
                    <a:pt x="468415" y="131147"/>
                  </a:lnTo>
                  <a:lnTo>
                    <a:pt x="467477" y="129702"/>
                  </a:lnTo>
                  <a:lnTo>
                    <a:pt x="139514" y="129702"/>
                  </a:lnTo>
                  <a:lnTo>
                    <a:pt x="161084" y="101202"/>
                  </a:lnTo>
                  <a:lnTo>
                    <a:pt x="193638" y="68559"/>
                  </a:lnTo>
                  <a:lnTo>
                    <a:pt x="236626" y="39957"/>
                  </a:lnTo>
                  <a:lnTo>
                    <a:pt x="289478" y="23601"/>
                  </a:lnTo>
                  <a:lnTo>
                    <a:pt x="289478" y="23266"/>
                  </a:lnTo>
                  <a:lnTo>
                    <a:pt x="358989" y="23266"/>
                  </a:lnTo>
                  <a:lnTo>
                    <a:pt x="347767" y="16298"/>
                  </a:lnTo>
                  <a:lnTo>
                    <a:pt x="290902" y="0"/>
                  </a:lnTo>
                  <a:close/>
                </a:path>
                <a:path w="590550" h="590550" extrusionOk="0">
                  <a:moveTo>
                    <a:pt x="492539" y="543229"/>
                  </a:moveTo>
                  <a:lnTo>
                    <a:pt x="490194" y="543899"/>
                  </a:lnTo>
                  <a:lnTo>
                    <a:pt x="489492" y="544046"/>
                  </a:lnTo>
                  <a:lnTo>
                    <a:pt x="488822" y="544276"/>
                  </a:lnTo>
                  <a:lnTo>
                    <a:pt x="422704" y="556692"/>
                  </a:lnTo>
                  <a:lnTo>
                    <a:pt x="369135" y="562983"/>
                  </a:lnTo>
                  <a:lnTo>
                    <a:pt x="315356" y="565965"/>
                  </a:lnTo>
                  <a:lnTo>
                    <a:pt x="585343" y="565965"/>
                  </a:lnTo>
                  <a:lnTo>
                    <a:pt x="585929" y="565480"/>
                  </a:lnTo>
                  <a:lnTo>
                    <a:pt x="589720" y="557909"/>
                  </a:lnTo>
                  <a:lnTo>
                    <a:pt x="589942" y="553375"/>
                  </a:lnTo>
                  <a:lnTo>
                    <a:pt x="562851" y="553375"/>
                  </a:lnTo>
                  <a:lnTo>
                    <a:pt x="560590" y="552977"/>
                  </a:lnTo>
                  <a:lnTo>
                    <a:pt x="492539" y="543229"/>
                  </a:lnTo>
                  <a:close/>
                </a:path>
                <a:path w="590550" h="590550" extrusionOk="0">
                  <a:moveTo>
                    <a:pt x="96342" y="543480"/>
                  </a:moveTo>
                  <a:lnTo>
                    <a:pt x="29716" y="552977"/>
                  </a:lnTo>
                  <a:lnTo>
                    <a:pt x="27465" y="553375"/>
                  </a:lnTo>
                  <a:lnTo>
                    <a:pt x="145503" y="553375"/>
                  </a:lnTo>
                  <a:lnTo>
                    <a:pt x="101211" y="544831"/>
                  </a:lnTo>
                  <a:lnTo>
                    <a:pt x="96342" y="543480"/>
                  </a:lnTo>
                  <a:close/>
                </a:path>
                <a:path w="590550" h="590550" extrusionOk="0">
                  <a:moveTo>
                    <a:pt x="517135" y="232139"/>
                  </a:moveTo>
                  <a:lnTo>
                    <a:pt x="493566" y="232139"/>
                  </a:lnTo>
                  <a:lnTo>
                    <a:pt x="525376" y="494162"/>
                  </a:lnTo>
                  <a:lnTo>
                    <a:pt x="525397" y="503670"/>
                  </a:lnTo>
                  <a:lnTo>
                    <a:pt x="565109" y="544046"/>
                  </a:lnTo>
                  <a:lnTo>
                    <a:pt x="566789" y="545543"/>
                  </a:lnTo>
                  <a:lnTo>
                    <a:pt x="567207" y="548098"/>
                  </a:lnTo>
                  <a:lnTo>
                    <a:pt x="566056" y="550129"/>
                  </a:lnTo>
                  <a:lnTo>
                    <a:pt x="565092" y="552203"/>
                  </a:lnTo>
                  <a:lnTo>
                    <a:pt x="562851" y="553375"/>
                  </a:lnTo>
                  <a:lnTo>
                    <a:pt x="589942" y="553375"/>
                  </a:lnTo>
                  <a:lnTo>
                    <a:pt x="590516" y="541690"/>
                  </a:lnTo>
                  <a:lnTo>
                    <a:pt x="587489" y="533795"/>
                  </a:lnTo>
                  <a:lnTo>
                    <a:pt x="581762" y="528025"/>
                  </a:lnTo>
                  <a:lnTo>
                    <a:pt x="581751" y="527345"/>
                  </a:lnTo>
                  <a:lnTo>
                    <a:pt x="548559" y="494162"/>
                  </a:lnTo>
                  <a:lnTo>
                    <a:pt x="548559" y="490969"/>
                  </a:lnTo>
                  <a:lnTo>
                    <a:pt x="517135" y="232139"/>
                  </a:lnTo>
                  <a:close/>
                </a:path>
                <a:path w="590550" h="590550" extrusionOk="0">
                  <a:moveTo>
                    <a:pt x="566056" y="550119"/>
                  </a:moveTo>
                  <a:close/>
                </a:path>
                <a:path w="590550" h="590550" extrusionOk="0">
                  <a:moveTo>
                    <a:pt x="490148" y="232642"/>
                  </a:moveTo>
                  <a:lnTo>
                    <a:pt x="90384" y="232642"/>
                  </a:lnTo>
                  <a:lnTo>
                    <a:pt x="157335" y="242798"/>
                  </a:lnTo>
                  <a:lnTo>
                    <a:pt x="204288" y="247091"/>
                  </a:lnTo>
                  <a:lnTo>
                    <a:pt x="258222" y="249102"/>
                  </a:lnTo>
                  <a:lnTo>
                    <a:pt x="286713" y="249353"/>
                  </a:lnTo>
                  <a:lnTo>
                    <a:pt x="325445" y="249353"/>
                  </a:lnTo>
                  <a:lnTo>
                    <a:pt x="340733" y="248851"/>
                  </a:lnTo>
                  <a:lnTo>
                    <a:pt x="343926" y="248851"/>
                  </a:lnTo>
                  <a:lnTo>
                    <a:pt x="359214" y="247762"/>
                  </a:lnTo>
                  <a:lnTo>
                    <a:pt x="363507" y="247762"/>
                  </a:lnTo>
                  <a:lnTo>
                    <a:pt x="375433" y="247091"/>
                  </a:lnTo>
                  <a:lnTo>
                    <a:pt x="380872" y="247087"/>
                  </a:lnTo>
                  <a:lnTo>
                    <a:pt x="390564" y="246338"/>
                  </a:lnTo>
                  <a:lnTo>
                    <a:pt x="404511" y="244987"/>
                  </a:lnTo>
                  <a:lnTo>
                    <a:pt x="417023" y="243395"/>
                  </a:lnTo>
                  <a:lnTo>
                    <a:pt x="490148" y="232642"/>
                  </a:lnTo>
                  <a:close/>
                </a:path>
                <a:path w="590550" h="590550" extrusionOk="0">
                  <a:moveTo>
                    <a:pt x="516491" y="153241"/>
                  </a:moveTo>
                  <a:lnTo>
                    <a:pt x="450782" y="153241"/>
                  </a:lnTo>
                  <a:lnTo>
                    <a:pt x="477000" y="157505"/>
                  </a:lnTo>
                  <a:lnTo>
                    <a:pt x="498143" y="168447"/>
                  </a:lnTo>
                  <a:lnTo>
                    <a:pt x="512259" y="183297"/>
                  </a:lnTo>
                  <a:lnTo>
                    <a:pt x="517397" y="199281"/>
                  </a:lnTo>
                  <a:lnTo>
                    <a:pt x="517397" y="201208"/>
                  </a:lnTo>
                  <a:lnTo>
                    <a:pt x="413149" y="219354"/>
                  </a:lnTo>
                  <a:lnTo>
                    <a:pt x="349190" y="224667"/>
                  </a:lnTo>
                  <a:lnTo>
                    <a:pt x="285027" y="225825"/>
                  </a:lnTo>
                  <a:lnTo>
                    <a:pt x="525265" y="225825"/>
                  </a:lnTo>
                  <a:lnTo>
                    <a:pt x="541083" y="199281"/>
                  </a:lnTo>
                  <a:lnTo>
                    <a:pt x="535399" y="175851"/>
                  </a:lnTo>
                  <a:lnTo>
                    <a:pt x="519870" y="155508"/>
                  </a:lnTo>
                  <a:lnTo>
                    <a:pt x="516491" y="153241"/>
                  </a:lnTo>
                  <a:close/>
                </a:path>
                <a:path w="590550" h="590550" extrusionOk="0">
                  <a:moveTo>
                    <a:pt x="69777" y="205501"/>
                  </a:moveTo>
                  <a:lnTo>
                    <a:pt x="66029" y="205512"/>
                  </a:lnTo>
                  <a:lnTo>
                    <a:pt x="69846" y="205512"/>
                  </a:lnTo>
                  <a:close/>
                </a:path>
                <a:path w="590550" h="590550" extrusionOk="0">
                  <a:moveTo>
                    <a:pt x="358989" y="23266"/>
                  </a:moveTo>
                  <a:lnTo>
                    <a:pt x="289478" y="23266"/>
                  </a:lnTo>
                  <a:lnTo>
                    <a:pt x="342217" y="39816"/>
                  </a:lnTo>
                  <a:lnTo>
                    <a:pt x="385194" y="68559"/>
                  </a:lnTo>
                  <a:lnTo>
                    <a:pt x="417745" y="101207"/>
                  </a:lnTo>
                  <a:lnTo>
                    <a:pt x="439442" y="129702"/>
                  </a:lnTo>
                  <a:lnTo>
                    <a:pt x="467477" y="129702"/>
                  </a:lnTo>
                  <a:lnTo>
                    <a:pt x="454778" y="110125"/>
                  </a:lnTo>
                  <a:lnTo>
                    <a:pt x="429957" y="78929"/>
                  </a:lnTo>
                  <a:lnTo>
                    <a:pt x="394203" y="45131"/>
                  </a:lnTo>
                  <a:lnTo>
                    <a:pt x="358989" y="23266"/>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1" name="Google Shape;451;p13"/>
          <p:cNvGrpSpPr/>
          <p:nvPr/>
        </p:nvGrpSpPr>
        <p:grpSpPr>
          <a:xfrm>
            <a:off x="6084105" y="1184449"/>
            <a:ext cx="1002177" cy="1002665"/>
            <a:chOff x="6084105" y="1184449"/>
            <a:chExt cx="1002177" cy="1002665"/>
          </a:xfrm>
        </p:grpSpPr>
        <p:sp>
          <p:nvSpPr>
            <p:cNvPr id="452" name="Google Shape;452;p13"/>
            <p:cNvSpPr/>
            <p:nvPr/>
          </p:nvSpPr>
          <p:spPr>
            <a:xfrm>
              <a:off x="6084105" y="1184449"/>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13"/>
            <p:cNvSpPr/>
            <p:nvPr/>
          </p:nvSpPr>
          <p:spPr>
            <a:xfrm>
              <a:off x="6577012" y="1184449"/>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13"/>
            <p:cNvSpPr/>
            <p:nvPr/>
          </p:nvSpPr>
          <p:spPr>
            <a:xfrm>
              <a:off x="6225819" y="1371199"/>
              <a:ext cx="710565" cy="628650"/>
            </a:xfrm>
            <a:custGeom>
              <a:avLst/>
              <a:gdLst/>
              <a:ahLst/>
              <a:cxnLst/>
              <a:rect l="l" t="t" r="r" b="b"/>
              <a:pathLst>
                <a:path w="710565" h="628650" extrusionOk="0">
                  <a:moveTo>
                    <a:pt x="710387" y="134289"/>
                  </a:moveTo>
                  <a:lnTo>
                    <a:pt x="708634" y="126669"/>
                  </a:lnTo>
                  <a:lnTo>
                    <a:pt x="706107" y="123647"/>
                  </a:lnTo>
                  <a:lnTo>
                    <a:pt x="702729" y="122377"/>
                  </a:lnTo>
                  <a:lnTo>
                    <a:pt x="678764" y="113779"/>
                  </a:lnTo>
                  <a:lnTo>
                    <a:pt x="678764" y="137579"/>
                  </a:lnTo>
                  <a:lnTo>
                    <a:pt x="626795" y="191185"/>
                  </a:lnTo>
                  <a:lnTo>
                    <a:pt x="600125" y="181190"/>
                  </a:lnTo>
                  <a:lnTo>
                    <a:pt x="600125" y="205282"/>
                  </a:lnTo>
                  <a:lnTo>
                    <a:pt x="387946" y="301929"/>
                  </a:lnTo>
                  <a:lnTo>
                    <a:pt x="377037" y="297713"/>
                  </a:lnTo>
                  <a:lnTo>
                    <a:pt x="377037" y="336892"/>
                  </a:lnTo>
                  <a:lnTo>
                    <a:pt x="377037" y="600900"/>
                  </a:lnTo>
                  <a:lnTo>
                    <a:pt x="116230" y="499960"/>
                  </a:lnTo>
                  <a:lnTo>
                    <a:pt x="116230" y="340537"/>
                  </a:lnTo>
                  <a:lnTo>
                    <a:pt x="280543" y="409041"/>
                  </a:lnTo>
                  <a:lnTo>
                    <a:pt x="284962" y="408482"/>
                  </a:lnTo>
                  <a:lnTo>
                    <a:pt x="288137" y="406044"/>
                  </a:lnTo>
                  <a:lnTo>
                    <a:pt x="292773" y="402450"/>
                  </a:lnTo>
                  <a:lnTo>
                    <a:pt x="377037" y="336892"/>
                  </a:lnTo>
                  <a:lnTo>
                    <a:pt x="377037" y="297713"/>
                  </a:lnTo>
                  <a:lnTo>
                    <a:pt x="365709" y="293319"/>
                  </a:lnTo>
                  <a:lnTo>
                    <a:pt x="365709" y="317436"/>
                  </a:lnTo>
                  <a:lnTo>
                    <a:pt x="279361" y="384213"/>
                  </a:lnTo>
                  <a:lnTo>
                    <a:pt x="32651" y="281470"/>
                  </a:lnTo>
                  <a:lnTo>
                    <a:pt x="107099" y="217246"/>
                  </a:lnTo>
                  <a:lnTo>
                    <a:pt x="365709" y="317436"/>
                  </a:lnTo>
                  <a:lnTo>
                    <a:pt x="365709" y="293319"/>
                  </a:lnTo>
                  <a:lnTo>
                    <a:pt x="134962" y="203885"/>
                  </a:lnTo>
                  <a:lnTo>
                    <a:pt x="353479" y="112890"/>
                  </a:lnTo>
                  <a:lnTo>
                    <a:pt x="600125" y="205282"/>
                  </a:lnTo>
                  <a:lnTo>
                    <a:pt x="600125" y="181190"/>
                  </a:lnTo>
                  <a:lnTo>
                    <a:pt x="376021" y="97129"/>
                  </a:lnTo>
                  <a:lnTo>
                    <a:pt x="435965" y="50431"/>
                  </a:lnTo>
                  <a:lnTo>
                    <a:pt x="678764" y="137579"/>
                  </a:lnTo>
                  <a:lnTo>
                    <a:pt x="678764" y="113779"/>
                  </a:lnTo>
                  <a:lnTo>
                    <a:pt x="453136" y="32702"/>
                  </a:lnTo>
                  <a:lnTo>
                    <a:pt x="437756" y="27178"/>
                  </a:lnTo>
                  <a:lnTo>
                    <a:pt x="436435" y="26682"/>
                  </a:lnTo>
                  <a:lnTo>
                    <a:pt x="435013" y="26466"/>
                  </a:lnTo>
                  <a:lnTo>
                    <a:pt x="433387" y="26479"/>
                  </a:lnTo>
                  <a:lnTo>
                    <a:pt x="431088" y="26619"/>
                  </a:lnTo>
                  <a:lnTo>
                    <a:pt x="428840" y="27508"/>
                  </a:lnTo>
                  <a:lnTo>
                    <a:pt x="427088" y="28917"/>
                  </a:lnTo>
                  <a:lnTo>
                    <a:pt x="356844" y="83743"/>
                  </a:lnTo>
                  <a:lnTo>
                    <a:pt x="337235" y="49923"/>
                  </a:lnTo>
                  <a:lnTo>
                    <a:pt x="337235" y="95288"/>
                  </a:lnTo>
                  <a:lnTo>
                    <a:pt x="109562" y="190131"/>
                  </a:lnTo>
                  <a:lnTo>
                    <a:pt x="65214" y="115443"/>
                  </a:lnTo>
                  <a:lnTo>
                    <a:pt x="296811" y="25323"/>
                  </a:lnTo>
                  <a:lnTo>
                    <a:pt x="337235" y="95288"/>
                  </a:lnTo>
                  <a:lnTo>
                    <a:pt x="337235" y="49923"/>
                  </a:lnTo>
                  <a:lnTo>
                    <a:pt x="311912" y="6223"/>
                  </a:lnTo>
                  <a:lnTo>
                    <a:pt x="309676" y="2362"/>
                  </a:lnTo>
                  <a:lnTo>
                    <a:pt x="306158" y="203"/>
                  </a:lnTo>
                  <a:lnTo>
                    <a:pt x="302209" y="0"/>
                  </a:lnTo>
                  <a:lnTo>
                    <a:pt x="300456" y="12"/>
                  </a:lnTo>
                  <a:lnTo>
                    <a:pt x="299770" y="76"/>
                  </a:lnTo>
                  <a:lnTo>
                    <a:pt x="299046" y="254"/>
                  </a:lnTo>
                  <a:lnTo>
                    <a:pt x="298348" y="482"/>
                  </a:lnTo>
                  <a:lnTo>
                    <a:pt x="297802" y="723"/>
                  </a:lnTo>
                  <a:lnTo>
                    <a:pt x="41821" y="100406"/>
                  </a:lnTo>
                  <a:lnTo>
                    <a:pt x="39497" y="102908"/>
                  </a:lnTo>
                  <a:lnTo>
                    <a:pt x="37274" y="109321"/>
                  </a:lnTo>
                  <a:lnTo>
                    <a:pt x="37541" y="112725"/>
                  </a:lnTo>
                  <a:lnTo>
                    <a:pt x="39128" y="115455"/>
                  </a:lnTo>
                  <a:lnTo>
                    <a:pt x="90258" y="202057"/>
                  </a:lnTo>
                  <a:lnTo>
                    <a:pt x="4178" y="276186"/>
                  </a:lnTo>
                  <a:lnTo>
                    <a:pt x="1333" y="278549"/>
                  </a:lnTo>
                  <a:lnTo>
                    <a:pt x="0" y="282384"/>
                  </a:lnTo>
                  <a:lnTo>
                    <a:pt x="1193" y="290474"/>
                  </a:lnTo>
                  <a:lnTo>
                    <a:pt x="3581" y="293751"/>
                  </a:lnTo>
                  <a:lnTo>
                    <a:pt x="93687" y="331317"/>
                  </a:lnTo>
                  <a:lnTo>
                    <a:pt x="93776" y="513956"/>
                  </a:lnTo>
                  <a:lnTo>
                    <a:pt x="96266" y="515493"/>
                  </a:lnTo>
                  <a:lnTo>
                    <a:pt x="102374" y="518439"/>
                  </a:lnTo>
                  <a:lnTo>
                    <a:pt x="384009" y="627672"/>
                  </a:lnTo>
                  <a:lnTo>
                    <a:pt x="385406" y="628256"/>
                  </a:lnTo>
                  <a:lnTo>
                    <a:pt x="386892" y="628561"/>
                  </a:lnTo>
                  <a:lnTo>
                    <a:pt x="389915" y="628561"/>
                  </a:lnTo>
                  <a:lnTo>
                    <a:pt x="391452" y="628256"/>
                  </a:lnTo>
                  <a:lnTo>
                    <a:pt x="392887" y="627646"/>
                  </a:lnTo>
                  <a:lnTo>
                    <a:pt x="404317" y="622452"/>
                  </a:lnTo>
                  <a:lnTo>
                    <a:pt x="634517" y="517766"/>
                  </a:lnTo>
                  <a:lnTo>
                    <a:pt x="640219" y="514426"/>
                  </a:lnTo>
                  <a:lnTo>
                    <a:pt x="640892" y="505650"/>
                  </a:lnTo>
                  <a:lnTo>
                    <a:pt x="640892" y="338213"/>
                  </a:lnTo>
                  <a:lnTo>
                    <a:pt x="692327" y="310286"/>
                  </a:lnTo>
                  <a:lnTo>
                    <a:pt x="694448" y="303225"/>
                  </a:lnTo>
                  <a:lnTo>
                    <a:pt x="666686" y="250545"/>
                  </a:lnTo>
                  <a:lnTo>
                    <a:pt x="666686" y="298437"/>
                  </a:lnTo>
                  <a:lnTo>
                    <a:pt x="618375" y="324612"/>
                  </a:lnTo>
                  <a:lnTo>
                    <a:pt x="618375" y="350266"/>
                  </a:lnTo>
                  <a:lnTo>
                    <a:pt x="618375" y="500341"/>
                  </a:lnTo>
                  <a:lnTo>
                    <a:pt x="399567" y="599846"/>
                  </a:lnTo>
                  <a:lnTo>
                    <a:pt x="399567" y="355612"/>
                  </a:lnTo>
                  <a:lnTo>
                    <a:pt x="444919" y="431876"/>
                  </a:lnTo>
                  <a:lnTo>
                    <a:pt x="447865" y="436930"/>
                  </a:lnTo>
                  <a:lnTo>
                    <a:pt x="454939" y="438899"/>
                  </a:lnTo>
                  <a:lnTo>
                    <a:pt x="467931" y="431838"/>
                  </a:lnTo>
                  <a:lnTo>
                    <a:pt x="618375" y="350266"/>
                  </a:lnTo>
                  <a:lnTo>
                    <a:pt x="618375" y="324612"/>
                  </a:lnTo>
                  <a:lnTo>
                    <a:pt x="458698" y="411099"/>
                  </a:lnTo>
                  <a:lnTo>
                    <a:pt x="404215" y="319176"/>
                  </a:lnTo>
                  <a:lnTo>
                    <a:pt x="624700" y="218732"/>
                  </a:lnTo>
                  <a:lnTo>
                    <a:pt x="666686" y="298437"/>
                  </a:lnTo>
                  <a:lnTo>
                    <a:pt x="666686" y="250545"/>
                  </a:lnTo>
                  <a:lnTo>
                    <a:pt x="643369" y="206298"/>
                  </a:lnTo>
                  <a:lnTo>
                    <a:pt x="706996" y="140690"/>
                  </a:lnTo>
                  <a:lnTo>
                    <a:pt x="709447" y="138112"/>
                  </a:lnTo>
                  <a:lnTo>
                    <a:pt x="710387" y="134289"/>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5" name="Google Shape;455;p13"/>
          <p:cNvGrpSpPr/>
          <p:nvPr/>
        </p:nvGrpSpPr>
        <p:grpSpPr>
          <a:xfrm>
            <a:off x="9978616" y="1188906"/>
            <a:ext cx="1002665" cy="1002665"/>
            <a:chOff x="9978616" y="1188906"/>
            <a:chExt cx="1002665" cy="1002665"/>
          </a:xfrm>
        </p:grpSpPr>
        <p:sp>
          <p:nvSpPr>
            <p:cNvPr id="456" name="Google Shape;456;p13"/>
            <p:cNvSpPr/>
            <p:nvPr/>
          </p:nvSpPr>
          <p:spPr>
            <a:xfrm>
              <a:off x="9978616" y="1188906"/>
              <a:ext cx="1002665" cy="1002665"/>
            </a:xfrm>
            <a:custGeom>
              <a:avLst/>
              <a:gdLst/>
              <a:ahLst/>
              <a:cxnLst/>
              <a:rect l="l" t="t" r="r" b="b"/>
              <a:pathLst>
                <a:path w="1002665" h="1002664" extrusionOk="0">
                  <a:moveTo>
                    <a:pt x="501021" y="0"/>
                  </a:moveTo>
                  <a:lnTo>
                    <a:pt x="495597" y="0"/>
                  </a:lnTo>
                  <a:lnTo>
                    <a:pt x="445334" y="3117"/>
                  </a:lnTo>
                  <a:lnTo>
                    <a:pt x="399055" y="10437"/>
                  </a:lnTo>
                  <a:lnTo>
                    <a:pt x="354283" y="21881"/>
                  </a:lnTo>
                  <a:lnTo>
                    <a:pt x="311223" y="37246"/>
                  </a:lnTo>
                  <a:lnTo>
                    <a:pt x="270079" y="56327"/>
                  </a:lnTo>
                  <a:lnTo>
                    <a:pt x="231054" y="78922"/>
                  </a:lnTo>
                  <a:lnTo>
                    <a:pt x="194353" y="104826"/>
                  </a:lnTo>
                  <a:lnTo>
                    <a:pt x="160179" y="133835"/>
                  </a:lnTo>
                  <a:lnTo>
                    <a:pt x="128737" y="165745"/>
                  </a:lnTo>
                  <a:lnTo>
                    <a:pt x="100229" y="200353"/>
                  </a:lnTo>
                  <a:lnTo>
                    <a:pt x="74862" y="237455"/>
                  </a:lnTo>
                  <a:lnTo>
                    <a:pt x="52837" y="276847"/>
                  </a:lnTo>
                  <a:lnTo>
                    <a:pt x="34359" y="318325"/>
                  </a:lnTo>
                  <a:lnTo>
                    <a:pt x="19633" y="361685"/>
                  </a:lnTo>
                  <a:lnTo>
                    <a:pt x="8861" y="406724"/>
                  </a:lnTo>
                  <a:lnTo>
                    <a:pt x="2249" y="453237"/>
                  </a:lnTo>
                  <a:lnTo>
                    <a:pt x="0" y="501021"/>
                  </a:lnTo>
                  <a:lnTo>
                    <a:pt x="2249" y="548797"/>
                  </a:lnTo>
                  <a:lnTo>
                    <a:pt x="8861" y="595304"/>
                  </a:lnTo>
                  <a:lnTo>
                    <a:pt x="19633" y="640338"/>
                  </a:lnTo>
                  <a:lnTo>
                    <a:pt x="34359" y="683695"/>
                  </a:lnTo>
                  <a:lnTo>
                    <a:pt x="52837" y="725172"/>
                  </a:lnTo>
                  <a:lnTo>
                    <a:pt x="74862" y="764564"/>
                  </a:lnTo>
                  <a:lnTo>
                    <a:pt x="100229" y="801666"/>
                  </a:lnTo>
                  <a:lnTo>
                    <a:pt x="128737" y="836276"/>
                  </a:lnTo>
                  <a:lnTo>
                    <a:pt x="160179" y="868189"/>
                  </a:lnTo>
                  <a:lnTo>
                    <a:pt x="194353" y="897200"/>
                  </a:lnTo>
                  <a:lnTo>
                    <a:pt x="231054" y="923107"/>
                  </a:lnTo>
                  <a:lnTo>
                    <a:pt x="270079" y="945705"/>
                  </a:lnTo>
                  <a:lnTo>
                    <a:pt x="311223" y="964789"/>
                  </a:lnTo>
                  <a:lnTo>
                    <a:pt x="354283" y="980157"/>
                  </a:lnTo>
                  <a:lnTo>
                    <a:pt x="399055" y="991603"/>
                  </a:lnTo>
                  <a:lnTo>
                    <a:pt x="445334" y="998925"/>
                  </a:lnTo>
                  <a:lnTo>
                    <a:pt x="492916" y="1001917"/>
                  </a:lnTo>
                  <a:lnTo>
                    <a:pt x="501021" y="1002042"/>
                  </a:lnTo>
                  <a:lnTo>
                    <a:pt x="549269" y="999749"/>
                  </a:lnTo>
                  <a:lnTo>
                    <a:pt x="596220" y="993007"/>
                  </a:lnTo>
                  <a:lnTo>
                    <a:pt x="641664" y="982029"/>
                  </a:lnTo>
                  <a:lnTo>
                    <a:pt x="685392" y="967022"/>
                  </a:lnTo>
                  <a:lnTo>
                    <a:pt x="727193" y="948199"/>
                  </a:lnTo>
                  <a:lnTo>
                    <a:pt x="766856" y="925768"/>
                  </a:lnTo>
                  <a:lnTo>
                    <a:pt x="804173" y="899940"/>
                  </a:lnTo>
                  <a:lnTo>
                    <a:pt x="838932" y="870925"/>
                  </a:lnTo>
                  <a:lnTo>
                    <a:pt x="870925" y="838932"/>
                  </a:lnTo>
                  <a:lnTo>
                    <a:pt x="899940" y="804173"/>
                  </a:lnTo>
                  <a:lnTo>
                    <a:pt x="925768" y="766856"/>
                  </a:lnTo>
                  <a:lnTo>
                    <a:pt x="948199" y="727193"/>
                  </a:lnTo>
                  <a:lnTo>
                    <a:pt x="967022" y="685392"/>
                  </a:lnTo>
                  <a:lnTo>
                    <a:pt x="982029" y="641664"/>
                  </a:lnTo>
                  <a:lnTo>
                    <a:pt x="993007" y="596220"/>
                  </a:lnTo>
                  <a:lnTo>
                    <a:pt x="999749" y="549269"/>
                  </a:lnTo>
                  <a:lnTo>
                    <a:pt x="1002042" y="501021"/>
                  </a:lnTo>
                  <a:lnTo>
                    <a:pt x="999749" y="452763"/>
                  </a:lnTo>
                  <a:lnTo>
                    <a:pt x="993007" y="405804"/>
                  </a:lnTo>
                  <a:lnTo>
                    <a:pt x="982029" y="360355"/>
                  </a:lnTo>
                  <a:lnTo>
                    <a:pt x="967022" y="316624"/>
                  </a:lnTo>
                  <a:lnTo>
                    <a:pt x="948199" y="274822"/>
                  </a:lnTo>
                  <a:lnTo>
                    <a:pt x="925768" y="235158"/>
                  </a:lnTo>
                  <a:lnTo>
                    <a:pt x="899940" y="197842"/>
                  </a:lnTo>
                  <a:lnTo>
                    <a:pt x="870925" y="163085"/>
                  </a:lnTo>
                  <a:lnTo>
                    <a:pt x="838932" y="131095"/>
                  </a:lnTo>
                  <a:lnTo>
                    <a:pt x="804173" y="102083"/>
                  </a:lnTo>
                  <a:lnTo>
                    <a:pt x="766856" y="76258"/>
                  </a:lnTo>
                  <a:lnTo>
                    <a:pt x="727193" y="53831"/>
                  </a:lnTo>
                  <a:lnTo>
                    <a:pt x="685392" y="35011"/>
                  </a:lnTo>
                  <a:lnTo>
                    <a:pt x="641664" y="20008"/>
                  </a:lnTo>
                  <a:lnTo>
                    <a:pt x="596220" y="9032"/>
                  </a:lnTo>
                  <a:lnTo>
                    <a:pt x="549269" y="2293"/>
                  </a:lnTo>
                  <a:lnTo>
                    <a:pt x="501021"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13"/>
            <p:cNvSpPr/>
            <p:nvPr/>
          </p:nvSpPr>
          <p:spPr>
            <a:xfrm>
              <a:off x="10471533" y="1188906"/>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13"/>
            <p:cNvSpPr/>
            <p:nvPr/>
          </p:nvSpPr>
          <p:spPr>
            <a:xfrm>
              <a:off x="10617724" y="1526915"/>
              <a:ext cx="264795" cy="334645"/>
            </a:xfrm>
            <a:custGeom>
              <a:avLst/>
              <a:gdLst/>
              <a:ahLst/>
              <a:cxnLst/>
              <a:rect l="l" t="t" r="r" b="b"/>
              <a:pathLst>
                <a:path w="264795" h="334644" extrusionOk="0">
                  <a:moveTo>
                    <a:pt x="169293" y="0"/>
                  </a:moveTo>
                  <a:lnTo>
                    <a:pt x="0" y="0"/>
                  </a:lnTo>
                  <a:lnTo>
                    <a:pt x="0" y="334471"/>
                  </a:lnTo>
                  <a:lnTo>
                    <a:pt x="67359" y="334314"/>
                  </a:lnTo>
                  <a:lnTo>
                    <a:pt x="67306" y="306241"/>
                  </a:lnTo>
                  <a:lnTo>
                    <a:pt x="28072" y="306336"/>
                  </a:lnTo>
                  <a:lnTo>
                    <a:pt x="28072" y="28072"/>
                  </a:lnTo>
                  <a:lnTo>
                    <a:pt x="169293" y="28072"/>
                  </a:lnTo>
                  <a:lnTo>
                    <a:pt x="177843" y="29396"/>
                  </a:lnTo>
                  <a:lnTo>
                    <a:pt x="185482" y="33132"/>
                  </a:lnTo>
                  <a:lnTo>
                    <a:pt x="191693" y="38930"/>
                  </a:lnTo>
                  <a:lnTo>
                    <a:pt x="195962" y="46438"/>
                  </a:lnTo>
                  <a:lnTo>
                    <a:pt x="236495" y="153241"/>
                  </a:lnTo>
                  <a:lnTo>
                    <a:pt x="236495" y="282577"/>
                  </a:lnTo>
                  <a:lnTo>
                    <a:pt x="234617" y="291829"/>
                  </a:lnTo>
                  <a:lnTo>
                    <a:pt x="229499" y="299392"/>
                  </a:lnTo>
                  <a:lnTo>
                    <a:pt x="221913" y="304495"/>
                  </a:lnTo>
                  <a:lnTo>
                    <a:pt x="212632" y="306367"/>
                  </a:lnTo>
                  <a:lnTo>
                    <a:pt x="184151" y="306367"/>
                  </a:lnTo>
                  <a:lnTo>
                    <a:pt x="184151" y="334440"/>
                  </a:lnTo>
                  <a:lnTo>
                    <a:pt x="212632" y="334440"/>
                  </a:lnTo>
                  <a:lnTo>
                    <a:pt x="232828" y="330359"/>
                  </a:lnTo>
                  <a:lnTo>
                    <a:pt x="249339" y="319236"/>
                  </a:lnTo>
                  <a:lnTo>
                    <a:pt x="260480" y="302749"/>
                  </a:lnTo>
                  <a:lnTo>
                    <a:pt x="264567" y="282577"/>
                  </a:lnTo>
                  <a:lnTo>
                    <a:pt x="264567" y="148079"/>
                  </a:lnTo>
                  <a:lnTo>
                    <a:pt x="222202" y="36480"/>
                  </a:lnTo>
                  <a:lnTo>
                    <a:pt x="213730" y="21570"/>
                  </a:lnTo>
                  <a:lnTo>
                    <a:pt x="201406" y="10053"/>
                  </a:lnTo>
                  <a:lnTo>
                    <a:pt x="186252" y="2629"/>
                  </a:lnTo>
                  <a:lnTo>
                    <a:pt x="169293"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9" name="Google Shape;459;p13"/>
            <p:cNvPicPr preferRelativeResize="0"/>
            <p:nvPr/>
          </p:nvPicPr>
          <p:blipFill rotWithShape="1">
            <a:blip r:embed="rId5">
              <a:alphaModFix/>
            </a:blip>
            <a:srcRect/>
            <a:stretch/>
          </p:blipFill>
          <p:spPr>
            <a:xfrm>
              <a:off x="10700707" y="1540978"/>
              <a:ext cx="165481" cy="165481"/>
            </a:xfrm>
            <a:prstGeom prst="rect">
              <a:avLst/>
            </a:prstGeom>
            <a:noFill/>
            <a:ln>
              <a:noFill/>
            </a:ln>
          </p:spPr>
        </p:pic>
        <p:pic>
          <p:nvPicPr>
            <p:cNvPr id="460" name="Google Shape;460;p13"/>
            <p:cNvPicPr preferRelativeResize="0"/>
            <p:nvPr/>
          </p:nvPicPr>
          <p:blipFill rotWithShape="1">
            <a:blip r:embed="rId6">
              <a:alphaModFix/>
            </a:blip>
            <a:srcRect/>
            <a:stretch/>
          </p:blipFill>
          <p:spPr>
            <a:xfrm>
              <a:off x="10140574" y="1729763"/>
              <a:ext cx="121912" cy="132289"/>
            </a:xfrm>
            <a:prstGeom prst="rect">
              <a:avLst/>
            </a:prstGeom>
            <a:noFill/>
            <a:ln>
              <a:noFill/>
            </a:ln>
          </p:spPr>
        </p:pic>
        <p:sp>
          <p:nvSpPr>
            <p:cNvPr id="461" name="Google Shape;461;p13"/>
            <p:cNvSpPr/>
            <p:nvPr/>
          </p:nvSpPr>
          <p:spPr>
            <a:xfrm>
              <a:off x="10140531" y="1460721"/>
              <a:ext cx="504190" cy="458470"/>
            </a:xfrm>
            <a:custGeom>
              <a:avLst/>
              <a:gdLst/>
              <a:ahLst/>
              <a:cxnLst/>
              <a:rect l="l" t="t" r="r" b="b"/>
              <a:pathLst>
                <a:path w="504190" h="458469" extrusionOk="0">
                  <a:moveTo>
                    <a:pt x="249796" y="386486"/>
                  </a:moveTo>
                  <a:lnTo>
                    <a:pt x="244132" y="358508"/>
                  </a:lnTo>
                  <a:lnTo>
                    <a:pt x="233413" y="342607"/>
                  </a:lnTo>
                  <a:lnTo>
                    <a:pt x="228701" y="335635"/>
                  </a:lnTo>
                  <a:lnTo>
                    <a:pt x="221729" y="330936"/>
                  </a:lnTo>
                  <a:lnTo>
                    <a:pt x="221729" y="386486"/>
                  </a:lnTo>
                  <a:lnTo>
                    <a:pt x="218274" y="403542"/>
                  </a:lnTo>
                  <a:lnTo>
                    <a:pt x="208864" y="417487"/>
                  </a:lnTo>
                  <a:lnTo>
                    <a:pt x="194906" y="426897"/>
                  </a:lnTo>
                  <a:lnTo>
                    <a:pt x="177850" y="430352"/>
                  </a:lnTo>
                  <a:lnTo>
                    <a:pt x="160794" y="426897"/>
                  </a:lnTo>
                  <a:lnTo>
                    <a:pt x="146850" y="417487"/>
                  </a:lnTo>
                  <a:lnTo>
                    <a:pt x="137439" y="403542"/>
                  </a:lnTo>
                  <a:lnTo>
                    <a:pt x="133985" y="386486"/>
                  </a:lnTo>
                  <a:lnTo>
                    <a:pt x="137439" y="369417"/>
                  </a:lnTo>
                  <a:lnTo>
                    <a:pt x="146850" y="355473"/>
                  </a:lnTo>
                  <a:lnTo>
                    <a:pt x="160794" y="346062"/>
                  </a:lnTo>
                  <a:lnTo>
                    <a:pt x="177850" y="342607"/>
                  </a:lnTo>
                  <a:lnTo>
                    <a:pt x="194906" y="346062"/>
                  </a:lnTo>
                  <a:lnTo>
                    <a:pt x="208864" y="355473"/>
                  </a:lnTo>
                  <a:lnTo>
                    <a:pt x="218274" y="369417"/>
                  </a:lnTo>
                  <a:lnTo>
                    <a:pt x="221729" y="386486"/>
                  </a:lnTo>
                  <a:lnTo>
                    <a:pt x="221729" y="330936"/>
                  </a:lnTo>
                  <a:lnTo>
                    <a:pt x="205828" y="320205"/>
                  </a:lnTo>
                  <a:lnTo>
                    <a:pt x="177850" y="314540"/>
                  </a:lnTo>
                  <a:lnTo>
                    <a:pt x="149872" y="320205"/>
                  </a:lnTo>
                  <a:lnTo>
                    <a:pt x="127000" y="335635"/>
                  </a:lnTo>
                  <a:lnTo>
                    <a:pt x="111569" y="358508"/>
                  </a:lnTo>
                  <a:lnTo>
                    <a:pt x="105905" y="386486"/>
                  </a:lnTo>
                  <a:lnTo>
                    <a:pt x="111569" y="414464"/>
                  </a:lnTo>
                  <a:lnTo>
                    <a:pt x="127000" y="437337"/>
                  </a:lnTo>
                  <a:lnTo>
                    <a:pt x="149872" y="452767"/>
                  </a:lnTo>
                  <a:lnTo>
                    <a:pt x="177850" y="458431"/>
                  </a:lnTo>
                  <a:lnTo>
                    <a:pt x="205828" y="452767"/>
                  </a:lnTo>
                  <a:lnTo>
                    <a:pt x="228701" y="437337"/>
                  </a:lnTo>
                  <a:lnTo>
                    <a:pt x="233413" y="430352"/>
                  </a:lnTo>
                  <a:lnTo>
                    <a:pt x="244132" y="414464"/>
                  </a:lnTo>
                  <a:lnTo>
                    <a:pt x="249796" y="386486"/>
                  </a:lnTo>
                  <a:close/>
                </a:path>
                <a:path w="504190" h="458469" extrusionOk="0">
                  <a:moveTo>
                    <a:pt x="503885" y="52146"/>
                  </a:moveTo>
                  <a:lnTo>
                    <a:pt x="499821" y="31864"/>
                  </a:lnTo>
                  <a:lnTo>
                    <a:pt x="488759" y="15290"/>
                  </a:lnTo>
                  <a:lnTo>
                    <a:pt x="472376" y="4102"/>
                  </a:lnTo>
                  <a:lnTo>
                    <a:pt x="452310" y="0"/>
                  </a:lnTo>
                  <a:lnTo>
                    <a:pt x="51574" y="0"/>
                  </a:lnTo>
                  <a:lnTo>
                    <a:pt x="31521" y="4102"/>
                  </a:lnTo>
                  <a:lnTo>
                    <a:pt x="15125" y="15290"/>
                  </a:lnTo>
                  <a:lnTo>
                    <a:pt x="4064" y="31864"/>
                  </a:lnTo>
                  <a:lnTo>
                    <a:pt x="0" y="52146"/>
                  </a:lnTo>
                  <a:lnTo>
                    <a:pt x="0" y="110655"/>
                  </a:lnTo>
                  <a:lnTo>
                    <a:pt x="28079" y="110655"/>
                  </a:lnTo>
                  <a:lnTo>
                    <a:pt x="28079" y="52146"/>
                  </a:lnTo>
                  <a:lnTo>
                    <a:pt x="29921" y="42786"/>
                  </a:lnTo>
                  <a:lnTo>
                    <a:pt x="34963" y="35128"/>
                  </a:lnTo>
                  <a:lnTo>
                    <a:pt x="42430" y="29972"/>
                  </a:lnTo>
                  <a:lnTo>
                    <a:pt x="51574" y="28067"/>
                  </a:lnTo>
                  <a:lnTo>
                    <a:pt x="452310" y="28067"/>
                  </a:lnTo>
                  <a:lnTo>
                    <a:pt x="461454" y="29972"/>
                  </a:lnTo>
                  <a:lnTo>
                    <a:pt x="468922" y="35128"/>
                  </a:lnTo>
                  <a:lnTo>
                    <a:pt x="473964" y="42786"/>
                  </a:lnTo>
                  <a:lnTo>
                    <a:pt x="475805" y="52146"/>
                  </a:lnTo>
                  <a:lnTo>
                    <a:pt x="475805" y="392137"/>
                  </a:lnTo>
                  <a:lnTo>
                    <a:pt x="503885" y="392137"/>
                  </a:lnTo>
                  <a:lnTo>
                    <a:pt x="503885" y="52146"/>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2" name="Google Shape;462;p13"/>
            <p:cNvPicPr preferRelativeResize="0"/>
            <p:nvPr/>
          </p:nvPicPr>
          <p:blipFill rotWithShape="1">
            <a:blip r:embed="rId7">
              <a:alphaModFix/>
            </a:blip>
            <a:srcRect/>
            <a:stretch/>
          </p:blipFill>
          <p:spPr>
            <a:xfrm>
              <a:off x="10671019" y="1775254"/>
              <a:ext cx="143890" cy="143890"/>
            </a:xfrm>
            <a:prstGeom prst="rect">
              <a:avLst/>
            </a:prstGeom>
            <a:noFill/>
            <a:ln>
              <a:noFill/>
            </a:ln>
          </p:spPr>
        </p:pic>
        <p:sp>
          <p:nvSpPr>
            <p:cNvPr id="463" name="Google Shape;463;p13"/>
            <p:cNvSpPr/>
            <p:nvPr/>
          </p:nvSpPr>
          <p:spPr>
            <a:xfrm>
              <a:off x="10076980" y="1557546"/>
              <a:ext cx="551180" cy="304165"/>
            </a:xfrm>
            <a:custGeom>
              <a:avLst/>
              <a:gdLst/>
              <a:ahLst/>
              <a:cxnLst/>
              <a:rect l="l" t="t" r="r" b="b"/>
              <a:pathLst>
                <a:path w="551179" h="304164" extrusionOk="0">
                  <a:moveTo>
                    <a:pt x="228587" y="157721"/>
                  </a:moveTo>
                  <a:lnTo>
                    <a:pt x="222288" y="151447"/>
                  </a:lnTo>
                  <a:lnTo>
                    <a:pt x="6286" y="151447"/>
                  </a:lnTo>
                  <a:lnTo>
                    <a:pt x="0" y="157721"/>
                  </a:lnTo>
                  <a:lnTo>
                    <a:pt x="0" y="173228"/>
                  </a:lnTo>
                  <a:lnTo>
                    <a:pt x="6286" y="179514"/>
                  </a:lnTo>
                  <a:lnTo>
                    <a:pt x="214541" y="179514"/>
                  </a:lnTo>
                  <a:lnTo>
                    <a:pt x="222288" y="179514"/>
                  </a:lnTo>
                  <a:lnTo>
                    <a:pt x="228587" y="173228"/>
                  </a:lnTo>
                  <a:lnTo>
                    <a:pt x="228587" y="157721"/>
                  </a:lnTo>
                  <a:close/>
                </a:path>
                <a:path w="551179" h="304164" extrusionOk="0">
                  <a:moveTo>
                    <a:pt x="228587" y="80962"/>
                  </a:moveTo>
                  <a:lnTo>
                    <a:pt x="222288" y="74688"/>
                  </a:lnTo>
                  <a:lnTo>
                    <a:pt x="6286" y="74688"/>
                  </a:lnTo>
                  <a:lnTo>
                    <a:pt x="0" y="80962"/>
                  </a:lnTo>
                  <a:lnTo>
                    <a:pt x="0" y="96469"/>
                  </a:lnTo>
                  <a:lnTo>
                    <a:pt x="6286" y="102755"/>
                  </a:lnTo>
                  <a:lnTo>
                    <a:pt x="214541" y="102755"/>
                  </a:lnTo>
                  <a:lnTo>
                    <a:pt x="222288" y="102755"/>
                  </a:lnTo>
                  <a:lnTo>
                    <a:pt x="228587" y="96469"/>
                  </a:lnTo>
                  <a:lnTo>
                    <a:pt x="228587" y="80962"/>
                  </a:lnTo>
                  <a:close/>
                </a:path>
                <a:path w="551179" h="304164" extrusionOk="0">
                  <a:moveTo>
                    <a:pt x="228587" y="6286"/>
                  </a:moveTo>
                  <a:lnTo>
                    <a:pt x="222288" y="0"/>
                  </a:lnTo>
                  <a:lnTo>
                    <a:pt x="6286" y="0"/>
                  </a:lnTo>
                  <a:lnTo>
                    <a:pt x="0" y="6286"/>
                  </a:lnTo>
                  <a:lnTo>
                    <a:pt x="0" y="21793"/>
                  </a:lnTo>
                  <a:lnTo>
                    <a:pt x="6286" y="28067"/>
                  </a:lnTo>
                  <a:lnTo>
                    <a:pt x="214541" y="28067"/>
                  </a:lnTo>
                  <a:lnTo>
                    <a:pt x="222288" y="28067"/>
                  </a:lnTo>
                  <a:lnTo>
                    <a:pt x="228587" y="21793"/>
                  </a:lnTo>
                  <a:lnTo>
                    <a:pt x="228587" y="6286"/>
                  </a:lnTo>
                  <a:close/>
                </a:path>
                <a:path w="551179" h="304164" extrusionOk="0">
                  <a:moveTo>
                    <a:pt x="550621" y="275615"/>
                  </a:moveTo>
                  <a:lnTo>
                    <a:pt x="299313" y="275615"/>
                  </a:lnTo>
                  <a:lnTo>
                    <a:pt x="299313" y="303695"/>
                  </a:lnTo>
                  <a:lnTo>
                    <a:pt x="550621" y="303695"/>
                  </a:lnTo>
                  <a:lnTo>
                    <a:pt x="550621" y="275615"/>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4" name="Google Shape;464;p13"/>
          <p:cNvGrpSpPr/>
          <p:nvPr/>
        </p:nvGrpSpPr>
        <p:grpSpPr>
          <a:xfrm>
            <a:off x="13873146" y="1188022"/>
            <a:ext cx="1002177" cy="1002665"/>
            <a:chOff x="13873146" y="1188022"/>
            <a:chExt cx="1002177" cy="1002665"/>
          </a:xfrm>
        </p:grpSpPr>
        <p:sp>
          <p:nvSpPr>
            <p:cNvPr id="465" name="Google Shape;465;p13"/>
            <p:cNvSpPr/>
            <p:nvPr/>
          </p:nvSpPr>
          <p:spPr>
            <a:xfrm>
              <a:off x="13873146" y="1188022"/>
              <a:ext cx="1002030" cy="1002665"/>
            </a:xfrm>
            <a:custGeom>
              <a:avLst/>
              <a:gdLst/>
              <a:ahLst/>
              <a:cxnLst/>
              <a:rect l="l" t="t" r="r" b="b"/>
              <a:pathLst>
                <a:path w="1002030"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p13"/>
            <p:cNvSpPr/>
            <p:nvPr/>
          </p:nvSpPr>
          <p:spPr>
            <a:xfrm>
              <a:off x="14366053" y="1188022"/>
              <a:ext cx="509270" cy="1002665"/>
            </a:xfrm>
            <a:custGeom>
              <a:avLst/>
              <a:gdLst/>
              <a:ahLst/>
              <a:cxnLst/>
              <a:rect l="l" t="t" r="r" b="b"/>
              <a:pathLst>
                <a:path w="509269"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13"/>
            <p:cNvSpPr/>
            <p:nvPr/>
          </p:nvSpPr>
          <p:spPr>
            <a:xfrm>
              <a:off x="14100759" y="1413312"/>
              <a:ext cx="547370" cy="552450"/>
            </a:xfrm>
            <a:custGeom>
              <a:avLst/>
              <a:gdLst/>
              <a:ahLst/>
              <a:cxnLst/>
              <a:rect l="l" t="t" r="r" b="b"/>
              <a:pathLst>
                <a:path w="547369" h="552450" extrusionOk="0">
                  <a:moveTo>
                    <a:pt x="177812" y="287020"/>
                  </a:moveTo>
                  <a:lnTo>
                    <a:pt x="141325" y="195580"/>
                  </a:lnTo>
                  <a:lnTo>
                    <a:pt x="140817" y="194310"/>
                  </a:lnTo>
                  <a:lnTo>
                    <a:pt x="140373" y="193040"/>
                  </a:lnTo>
                  <a:lnTo>
                    <a:pt x="139954" y="193040"/>
                  </a:lnTo>
                  <a:lnTo>
                    <a:pt x="139446" y="191770"/>
                  </a:lnTo>
                  <a:lnTo>
                    <a:pt x="138264" y="190500"/>
                  </a:lnTo>
                  <a:lnTo>
                    <a:pt x="137426" y="189230"/>
                  </a:lnTo>
                  <a:lnTo>
                    <a:pt x="136525" y="189230"/>
                  </a:lnTo>
                  <a:lnTo>
                    <a:pt x="135572" y="187960"/>
                  </a:lnTo>
                  <a:lnTo>
                    <a:pt x="134137" y="187960"/>
                  </a:lnTo>
                  <a:lnTo>
                    <a:pt x="133007" y="186690"/>
                  </a:lnTo>
                  <a:lnTo>
                    <a:pt x="126288" y="186690"/>
                  </a:lnTo>
                  <a:lnTo>
                    <a:pt x="37820" y="204470"/>
                  </a:lnTo>
                  <a:lnTo>
                    <a:pt x="34848" y="207010"/>
                  </a:lnTo>
                  <a:lnTo>
                    <a:pt x="30949" y="212090"/>
                  </a:lnTo>
                  <a:lnTo>
                    <a:pt x="30264" y="215900"/>
                  </a:lnTo>
                  <a:lnTo>
                    <a:pt x="32359" y="226060"/>
                  </a:lnTo>
                  <a:lnTo>
                    <a:pt x="39255" y="231140"/>
                  </a:lnTo>
                  <a:lnTo>
                    <a:pt x="90297" y="220980"/>
                  </a:lnTo>
                  <a:lnTo>
                    <a:pt x="103060" y="218440"/>
                  </a:lnTo>
                  <a:lnTo>
                    <a:pt x="14986" y="372110"/>
                  </a:lnTo>
                  <a:lnTo>
                    <a:pt x="4406" y="396240"/>
                  </a:lnTo>
                  <a:lnTo>
                    <a:pt x="0" y="420370"/>
                  </a:lnTo>
                  <a:lnTo>
                    <a:pt x="1828" y="443230"/>
                  </a:lnTo>
                  <a:lnTo>
                    <a:pt x="23101" y="480060"/>
                  </a:lnTo>
                  <a:lnTo>
                    <a:pt x="61976" y="500380"/>
                  </a:lnTo>
                  <a:lnTo>
                    <a:pt x="86360" y="502920"/>
                  </a:lnTo>
                  <a:lnTo>
                    <a:pt x="170167" y="502920"/>
                  </a:lnTo>
                  <a:lnTo>
                    <a:pt x="176072" y="496570"/>
                  </a:lnTo>
                  <a:lnTo>
                    <a:pt x="176060" y="492760"/>
                  </a:lnTo>
                  <a:lnTo>
                    <a:pt x="176047" y="481330"/>
                  </a:lnTo>
                  <a:lnTo>
                    <a:pt x="170141" y="476250"/>
                  </a:lnTo>
                  <a:lnTo>
                    <a:pt x="86398" y="476250"/>
                  </a:lnTo>
                  <a:lnTo>
                    <a:pt x="68961" y="473710"/>
                  </a:lnTo>
                  <a:lnTo>
                    <a:pt x="32766" y="449580"/>
                  </a:lnTo>
                  <a:lnTo>
                    <a:pt x="26466" y="420370"/>
                  </a:lnTo>
                  <a:lnTo>
                    <a:pt x="29984" y="402590"/>
                  </a:lnTo>
                  <a:lnTo>
                    <a:pt x="37871" y="386080"/>
                  </a:lnTo>
                  <a:lnTo>
                    <a:pt x="126771" y="229870"/>
                  </a:lnTo>
                  <a:lnTo>
                    <a:pt x="150647" y="289560"/>
                  </a:lnTo>
                  <a:lnTo>
                    <a:pt x="153289" y="295910"/>
                  </a:lnTo>
                  <a:lnTo>
                    <a:pt x="160959" y="299720"/>
                  </a:lnTo>
                  <a:lnTo>
                    <a:pt x="174523" y="294640"/>
                  </a:lnTo>
                  <a:lnTo>
                    <a:pt x="176720" y="289560"/>
                  </a:lnTo>
                  <a:lnTo>
                    <a:pt x="177812" y="287020"/>
                  </a:lnTo>
                  <a:close/>
                </a:path>
                <a:path w="547369" h="552450" extrusionOk="0">
                  <a:moveTo>
                    <a:pt x="466242" y="144780"/>
                  </a:moveTo>
                  <a:lnTo>
                    <a:pt x="461606" y="137160"/>
                  </a:lnTo>
                  <a:lnTo>
                    <a:pt x="454533" y="135890"/>
                  </a:lnTo>
                  <a:lnTo>
                    <a:pt x="451078" y="134620"/>
                  </a:lnTo>
                  <a:lnTo>
                    <a:pt x="447560" y="135890"/>
                  </a:lnTo>
                  <a:lnTo>
                    <a:pt x="441667" y="139700"/>
                  </a:lnTo>
                  <a:lnTo>
                    <a:pt x="441629" y="238760"/>
                  </a:lnTo>
                  <a:lnTo>
                    <a:pt x="441325" y="238645"/>
                  </a:lnTo>
                  <a:lnTo>
                    <a:pt x="441629" y="238760"/>
                  </a:lnTo>
                  <a:lnTo>
                    <a:pt x="441629" y="139750"/>
                  </a:lnTo>
                  <a:lnTo>
                    <a:pt x="439661" y="142240"/>
                  </a:lnTo>
                  <a:lnTo>
                    <a:pt x="438988" y="146050"/>
                  </a:lnTo>
                  <a:lnTo>
                    <a:pt x="428866" y="196850"/>
                  </a:lnTo>
                  <a:lnTo>
                    <a:pt x="343230" y="48260"/>
                  </a:lnTo>
                  <a:lnTo>
                    <a:pt x="311696" y="12700"/>
                  </a:lnTo>
                  <a:lnTo>
                    <a:pt x="273380" y="0"/>
                  </a:lnTo>
                  <a:lnTo>
                    <a:pt x="253644" y="2540"/>
                  </a:lnTo>
                  <a:lnTo>
                    <a:pt x="218490" y="26670"/>
                  </a:lnTo>
                  <a:lnTo>
                    <a:pt x="149961" y="127000"/>
                  </a:lnTo>
                  <a:lnTo>
                    <a:pt x="149263" y="130810"/>
                  </a:lnTo>
                  <a:lnTo>
                    <a:pt x="150609" y="138430"/>
                  </a:lnTo>
                  <a:lnTo>
                    <a:pt x="226364" y="60960"/>
                  </a:lnTo>
                  <a:lnTo>
                    <a:pt x="236791" y="45720"/>
                  </a:lnTo>
                  <a:lnTo>
                    <a:pt x="248297" y="35560"/>
                  </a:lnTo>
                  <a:lnTo>
                    <a:pt x="260591" y="27940"/>
                  </a:lnTo>
                  <a:lnTo>
                    <a:pt x="273380" y="25400"/>
                  </a:lnTo>
                  <a:lnTo>
                    <a:pt x="286181" y="27940"/>
                  </a:lnTo>
                  <a:lnTo>
                    <a:pt x="298462" y="35560"/>
                  </a:lnTo>
                  <a:lnTo>
                    <a:pt x="309968" y="45720"/>
                  </a:lnTo>
                  <a:lnTo>
                    <a:pt x="320382" y="60960"/>
                  </a:lnTo>
                  <a:lnTo>
                    <a:pt x="409003" y="214630"/>
                  </a:lnTo>
                  <a:lnTo>
                    <a:pt x="401942" y="213360"/>
                  </a:lnTo>
                  <a:lnTo>
                    <a:pt x="352501" y="204470"/>
                  </a:lnTo>
                  <a:lnTo>
                    <a:pt x="349046" y="203200"/>
                  </a:lnTo>
                  <a:lnTo>
                    <a:pt x="345516" y="204470"/>
                  </a:lnTo>
                  <a:lnTo>
                    <a:pt x="339623" y="208280"/>
                  </a:lnTo>
                  <a:lnTo>
                    <a:pt x="337629" y="210820"/>
                  </a:lnTo>
                  <a:lnTo>
                    <a:pt x="335572" y="220980"/>
                  </a:lnTo>
                  <a:lnTo>
                    <a:pt x="340207" y="228600"/>
                  </a:lnTo>
                  <a:lnTo>
                    <a:pt x="432396" y="246380"/>
                  </a:lnTo>
                  <a:lnTo>
                    <a:pt x="433260" y="246380"/>
                  </a:lnTo>
                  <a:lnTo>
                    <a:pt x="434098" y="247650"/>
                  </a:lnTo>
                  <a:lnTo>
                    <a:pt x="436702" y="247650"/>
                  </a:lnTo>
                  <a:lnTo>
                    <a:pt x="438492" y="246380"/>
                  </a:lnTo>
                  <a:lnTo>
                    <a:pt x="440194" y="246380"/>
                  </a:lnTo>
                  <a:lnTo>
                    <a:pt x="440575" y="245110"/>
                  </a:lnTo>
                  <a:lnTo>
                    <a:pt x="441566" y="245110"/>
                  </a:lnTo>
                  <a:lnTo>
                    <a:pt x="443280" y="243840"/>
                  </a:lnTo>
                  <a:lnTo>
                    <a:pt x="443953" y="243840"/>
                  </a:lnTo>
                  <a:lnTo>
                    <a:pt x="445363" y="241300"/>
                  </a:lnTo>
                  <a:lnTo>
                    <a:pt x="446379" y="240030"/>
                  </a:lnTo>
                  <a:lnTo>
                    <a:pt x="447116" y="238760"/>
                  </a:lnTo>
                  <a:lnTo>
                    <a:pt x="447382" y="237490"/>
                  </a:lnTo>
                  <a:lnTo>
                    <a:pt x="447522" y="237490"/>
                  </a:lnTo>
                  <a:lnTo>
                    <a:pt x="447789" y="236220"/>
                  </a:lnTo>
                  <a:lnTo>
                    <a:pt x="466242" y="144780"/>
                  </a:lnTo>
                  <a:close/>
                </a:path>
                <a:path w="547369" h="552450" extrusionOk="0">
                  <a:moveTo>
                    <a:pt x="546887" y="420370"/>
                  </a:moveTo>
                  <a:lnTo>
                    <a:pt x="542658" y="397510"/>
                  </a:lnTo>
                  <a:lnTo>
                    <a:pt x="498792" y="298450"/>
                  </a:lnTo>
                  <a:lnTo>
                    <a:pt x="496544" y="293370"/>
                  </a:lnTo>
                  <a:lnTo>
                    <a:pt x="493928" y="290830"/>
                  </a:lnTo>
                  <a:lnTo>
                    <a:pt x="487349" y="288290"/>
                  </a:lnTo>
                  <a:lnTo>
                    <a:pt x="483755" y="288290"/>
                  </a:lnTo>
                  <a:lnTo>
                    <a:pt x="473938" y="293370"/>
                  </a:lnTo>
                  <a:lnTo>
                    <a:pt x="470941" y="300990"/>
                  </a:lnTo>
                  <a:lnTo>
                    <a:pt x="508939" y="386080"/>
                  </a:lnTo>
                  <a:lnTo>
                    <a:pt x="516788" y="403860"/>
                  </a:lnTo>
                  <a:lnTo>
                    <a:pt x="520293" y="420370"/>
                  </a:lnTo>
                  <a:lnTo>
                    <a:pt x="519430" y="435610"/>
                  </a:lnTo>
                  <a:lnTo>
                    <a:pt x="514146" y="449580"/>
                  </a:lnTo>
                  <a:lnTo>
                    <a:pt x="505256" y="461010"/>
                  </a:lnTo>
                  <a:lnTo>
                    <a:pt x="493026" y="468630"/>
                  </a:lnTo>
                  <a:lnTo>
                    <a:pt x="477913" y="473710"/>
                  </a:lnTo>
                  <a:lnTo>
                    <a:pt x="460400" y="476250"/>
                  </a:lnTo>
                  <a:lnTo>
                    <a:pt x="296430" y="476250"/>
                  </a:lnTo>
                  <a:lnTo>
                    <a:pt x="325208" y="447040"/>
                  </a:lnTo>
                  <a:lnTo>
                    <a:pt x="330327" y="441960"/>
                  </a:lnTo>
                  <a:lnTo>
                    <a:pt x="330327" y="434340"/>
                  </a:lnTo>
                  <a:lnTo>
                    <a:pt x="320205" y="424180"/>
                  </a:lnTo>
                  <a:lnTo>
                    <a:pt x="311531" y="424180"/>
                  </a:lnTo>
                  <a:lnTo>
                    <a:pt x="253187" y="481330"/>
                  </a:lnTo>
                  <a:lnTo>
                    <a:pt x="251841" y="485140"/>
                  </a:lnTo>
                  <a:lnTo>
                    <a:pt x="251790" y="486410"/>
                  </a:lnTo>
                  <a:lnTo>
                    <a:pt x="251675" y="492760"/>
                  </a:lnTo>
                  <a:lnTo>
                    <a:pt x="253517" y="496570"/>
                  </a:lnTo>
                  <a:lnTo>
                    <a:pt x="256730" y="499110"/>
                  </a:lnTo>
                  <a:lnTo>
                    <a:pt x="309067" y="551180"/>
                  </a:lnTo>
                  <a:lnTo>
                    <a:pt x="312381" y="552450"/>
                  </a:lnTo>
                  <a:lnTo>
                    <a:pt x="319392" y="552450"/>
                  </a:lnTo>
                  <a:lnTo>
                    <a:pt x="322694" y="551180"/>
                  </a:lnTo>
                  <a:lnTo>
                    <a:pt x="325221" y="548640"/>
                  </a:lnTo>
                  <a:lnTo>
                    <a:pt x="330352" y="543560"/>
                  </a:lnTo>
                  <a:lnTo>
                    <a:pt x="330352" y="535940"/>
                  </a:lnTo>
                  <a:lnTo>
                    <a:pt x="296964" y="502920"/>
                  </a:lnTo>
                  <a:lnTo>
                    <a:pt x="460438" y="501650"/>
                  </a:lnTo>
                  <a:lnTo>
                    <a:pt x="506234" y="491490"/>
                  </a:lnTo>
                  <a:lnTo>
                    <a:pt x="536956" y="463550"/>
                  </a:lnTo>
                  <a:lnTo>
                    <a:pt x="537959" y="461010"/>
                  </a:lnTo>
                  <a:lnTo>
                    <a:pt x="545007" y="443230"/>
                  </a:lnTo>
                  <a:lnTo>
                    <a:pt x="546887" y="420370"/>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8" name="Google Shape;468;p13"/>
          <p:cNvGrpSpPr/>
          <p:nvPr/>
        </p:nvGrpSpPr>
        <p:grpSpPr>
          <a:xfrm>
            <a:off x="11917504" y="1174342"/>
            <a:ext cx="1019306" cy="1019175"/>
            <a:chOff x="11917504" y="1174342"/>
            <a:chExt cx="1019306" cy="1019175"/>
          </a:xfrm>
        </p:grpSpPr>
        <p:sp>
          <p:nvSpPr>
            <p:cNvPr id="469" name="Google Shape;469;p13"/>
            <p:cNvSpPr/>
            <p:nvPr/>
          </p:nvSpPr>
          <p:spPr>
            <a:xfrm>
              <a:off x="11917504" y="1174342"/>
              <a:ext cx="1019175" cy="1019175"/>
            </a:xfrm>
            <a:custGeom>
              <a:avLst/>
              <a:gdLst/>
              <a:ahLst/>
              <a:cxnLst/>
              <a:rect l="l" t="t" r="r" b="b"/>
              <a:pathLst>
                <a:path w="1019175" h="1019175" extrusionOk="0">
                  <a:moveTo>
                    <a:pt x="509398" y="0"/>
                  </a:moveTo>
                  <a:lnTo>
                    <a:pt x="503879" y="0"/>
                  </a:lnTo>
                  <a:lnTo>
                    <a:pt x="452770" y="3167"/>
                  </a:lnTo>
                  <a:lnTo>
                    <a:pt x="405718" y="10609"/>
                  </a:lnTo>
                  <a:lnTo>
                    <a:pt x="360199" y="22245"/>
                  </a:lnTo>
                  <a:lnTo>
                    <a:pt x="316421" y="37866"/>
                  </a:lnTo>
                  <a:lnTo>
                    <a:pt x="274590" y="57267"/>
                  </a:lnTo>
                  <a:lnTo>
                    <a:pt x="234913" y="80239"/>
                  </a:lnTo>
                  <a:lnTo>
                    <a:pt x="197599" y="106576"/>
                  </a:lnTo>
                  <a:lnTo>
                    <a:pt x="162855" y="136070"/>
                  </a:lnTo>
                  <a:lnTo>
                    <a:pt x="130887" y="168514"/>
                  </a:lnTo>
                  <a:lnTo>
                    <a:pt x="101904" y="203700"/>
                  </a:lnTo>
                  <a:lnTo>
                    <a:pt x="76112" y="241423"/>
                  </a:lnTo>
                  <a:lnTo>
                    <a:pt x="53719" y="281473"/>
                  </a:lnTo>
                  <a:lnTo>
                    <a:pt x="34933" y="323645"/>
                  </a:lnTo>
                  <a:lnTo>
                    <a:pt x="19961" y="367730"/>
                  </a:lnTo>
                  <a:lnTo>
                    <a:pt x="9009" y="413522"/>
                  </a:lnTo>
                  <a:lnTo>
                    <a:pt x="2287" y="460814"/>
                  </a:lnTo>
                  <a:lnTo>
                    <a:pt x="0" y="509398"/>
                  </a:lnTo>
                  <a:lnTo>
                    <a:pt x="2287" y="557972"/>
                  </a:lnTo>
                  <a:lnTo>
                    <a:pt x="9009" y="605256"/>
                  </a:lnTo>
                  <a:lnTo>
                    <a:pt x="19961" y="651043"/>
                  </a:lnTo>
                  <a:lnTo>
                    <a:pt x="34933" y="695125"/>
                  </a:lnTo>
                  <a:lnTo>
                    <a:pt x="53719" y="737295"/>
                  </a:lnTo>
                  <a:lnTo>
                    <a:pt x="76112" y="777345"/>
                  </a:lnTo>
                  <a:lnTo>
                    <a:pt x="101904" y="815068"/>
                  </a:lnTo>
                  <a:lnTo>
                    <a:pt x="130887" y="850257"/>
                  </a:lnTo>
                  <a:lnTo>
                    <a:pt x="162855" y="882703"/>
                  </a:lnTo>
                  <a:lnTo>
                    <a:pt x="197599" y="912200"/>
                  </a:lnTo>
                  <a:lnTo>
                    <a:pt x="234913" y="938541"/>
                  </a:lnTo>
                  <a:lnTo>
                    <a:pt x="274590" y="961517"/>
                  </a:lnTo>
                  <a:lnTo>
                    <a:pt x="316421" y="980921"/>
                  </a:lnTo>
                  <a:lnTo>
                    <a:pt x="360199" y="996546"/>
                  </a:lnTo>
                  <a:lnTo>
                    <a:pt x="405718" y="1008184"/>
                  </a:lnTo>
                  <a:lnTo>
                    <a:pt x="452770" y="1015628"/>
                  </a:lnTo>
                  <a:lnTo>
                    <a:pt x="501147" y="1018670"/>
                  </a:lnTo>
                  <a:lnTo>
                    <a:pt x="509398" y="1018796"/>
                  </a:lnTo>
                  <a:lnTo>
                    <a:pt x="558451" y="1016464"/>
                  </a:lnTo>
                  <a:lnTo>
                    <a:pt x="606186" y="1009610"/>
                  </a:lnTo>
                  <a:lnTo>
                    <a:pt x="652390" y="998447"/>
                  </a:lnTo>
                  <a:lnTo>
                    <a:pt x="696848" y="983191"/>
                  </a:lnTo>
                  <a:lnTo>
                    <a:pt x="739347" y="964053"/>
                  </a:lnTo>
                  <a:lnTo>
                    <a:pt x="779674" y="941247"/>
                  </a:lnTo>
                  <a:lnTo>
                    <a:pt x="817614" y="914987"/>
                  </a:lnTo>
                  <a:lnTo>
                    <a:pt x="852955" y="885487"/>
                  </a:lnTo>
                  <a:lnTo>
                    <a:pt x="885483" y="852960"/>
                  </a:lnTo>
                  <a:lnTo>
                    <a:pt x="914984" y="817619"/>
                  </a:lnTo>
                  <a:lnTo>
                    <a:pt x="941244" y="779678"/>
                  </a:lnTo>
                  <a:lnTo>
                    <a:pt x="964051" y="739352"/>
                  </a:lnTo>
                  <a:lnTo>
                    <a:pt x="983189" y="696852"/>
                  </a:lnTo>
                  <a:lnTo>
                    <a:pt x="998447" y="652393"/>
                  </a:lnTo>
                  <a:lnTo>
                    <a:pt x="1009609" y="606189"/>
                  </a:lnTo>
                  <a:lnTo>
                    <a:pt x="1016464" y="558453"/>
                  </a:lnTo>
                  <a:lnTo>
                    <a:pt x="1018796" y="509398"/>
                  </a:lnTo>
                  <a:lnTo>
                    <a:pt x="1016464" y="460333"/>
                  </a:lnTo>
                  <a:lnTo>
                    <a:pt x="1009609" y="412589"/>
                  </a:lnTo>
                  <a:lnTo>
                    <a:pt x="998447" y="366379"/>
                  </a:lnTo>
                  <a:lnTo>
                    <a:pt x="983189" y="321917"/>
                  </a:lnTo>
                  <a:lnTo>
                    <a:pt x="964051" y="279416"/>
                  </a:lnTo>
                  <a:lnTo>
                    <a:pt x="941244" y="239089"/>
                  </a:lnTo>
                  <a:lnTo>
                    <a:pt x="914984" y="201149"/>
                  </a:lnTo>
                  <a:lnTo>
                    <a:pt x="885483" y="165811"/>
                  </a:lnTo>
                  <a:lnTo>
                    <a:pt x="852955" y="133286"/>
                  </a:lnTo>
                  <a:lnTo>
                    <a:pt x="817614" y="103789"/>
                  </a:lnTo>
                  <a:lnTo>
                    <a:pt x="779674" y="77533"/>
                  </a:lnTo>
                  <a:lnTo>
                    <a:pt x="739347" y="54731"/>
                  </a:lnTo>
                  <a:lnTo>
                    <a:pt x="696848" y="35597"/>
                  </a:lnTo>
                  <a:lnTo>
                    <a:pt x="652390" y="20343"/>
                  </a:lnTo>
                  <a:lnTo>
                    <a:pt x="606186" y="9183"/>
                  </a:lnTo>
                  <a:lnTo>
                    <a:pt x="558451" y="2331"/>
                  </a:lnTo>
                  <a:lnTo>
                    <a:pt x="509398"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13"/>
            <p:cNvSpPr/>
            <p:nvPr/>
          </p:nvSpPr>
          <p:spPr>
            <a:xfrm>
              <a:off x="12418651" y="1174342"/>
              <a:ext cx="518159" cy="1019175"/>
            </a:xfrm>
            <a:custGeom>
              <a:avLst/>
              <a:gdLst/>
              <a:ahLst/>
              <a:cxnLst/>
              <a:rect l="l" t="t" r="r" b="b"/>
              <a:pathLst>
                <a:path w="518159" h="1019175" extrusionOk="0">
                  <a:moveTo>
                    <a:pt x="8251" y="0"/>
                  </a:moveTo>
                  <a:lnTo>
                    <a:pt x="0" y="125"/>
                  </a:lnTo>
                  <a:lnTo>
                    <a:pt x="0" y="1018670"/>
                  </a:lnTo>
                  <a:lnTo>
                    <a:pt x="8251" y="1018796"/>
                  </a:lnTo>
                  <a:lnTo>
                    <a:pt x="57304" y="1016464"/>
                  </a:lnTo>
                  <a:lnTo>
                    <a:pt x="105039" y="1009610"/>
                  </a:lnTo>
                  <a:lnTo>
                    <a:pt x="151243" y="998447"/>
                  </a:lnTo>
                  <a:lnTo>
                    <a:pt x="195701" y="983191"/>
                  </a:lnTo>
                  <a:lnTo>
                    <a:pt x="238200" y="964053"/>
                  </a:lnTo>
                  <a:lnTo>
                    <a:pt x="278527" y="941247"/>
                  </a:lnTo>
                  <a:lnTo>
                    <a:pt x="316467" y="914987"/>
                  </a:lnTo>
                  <a:lnTo>
                    <a:pt x="351808" y="885487"/>
                  </a:lnTo>
                  <a:lnTo>
                    <a:pt x="384336" y="852960"/>
                  </a:lnTo>
                  <a:lnTo>
                    <a:pt x="413837" y="817619"/>
                  </a:lnTo>
                  <a:lnTo>
                    <a:pt x="440097" y="779678"/>
                  </a:lnTo>
                  <a:lnTo>
                    <a:pt x="462904" y="739352"/>
                  </a:lnTo>
                  <a:lnTo>
                    <a:pt x="482042" y="696852"/>
                  </a:lnTo>
                  <a:lnTo>
                    <a:pt x="497300" y="652393"/>
                  </a:lnTo>
                  <a:lnTo>
                    <a:pt x="508462" y="606189"/>
                  </a:lnTo>
                  <a:lnTo>
                    <a:pt x="515316" y="558453"/>
                  </a:lnTo>
                  <a:lnTo>
                    <a:pt x="517649" y="509398"/>
                  </a:lnTo>
                  <a:lnTo>
                    <a:pt x="515316" y="460333"/>
                  </a:lnTo>
                  <a:lnTo>
                    <a:pt x="508462" y="412589"/>
                  </a:lnTo>
                  <a:lnTo>
                    <a:pt x="497300" y="366379"/>
                  </a:lnTo>
                  <a:lnTo>
                    <a:pt x="482042" y="321917"/>
                  </a:lnTo>
                  <a:lnTo>
                    <a:pt x="462904" y="279416"/>
                  </a:lnTo>
                  <a:lnTo>
                    <a:pt x="440097" y="239089"/>
                  </a:lnTo>
                  <a:lnTo>
                    <a:pt x="413837" y="201149"/>
                  </a:lnTo>
                  <a:lnTo>
                    <a:pt x="384336" y="165811"/>
                  </a:lnTo>
                  <a:lnTo>
                    <a:pt x="351808" y="133286"/>
                  </a:lnTo>
                  <a:lnTo>
                    <a:pt x="316467" y="103789"/>
                  </a:lnTo>
                  <a:lnTo>
                    <a:pt x="278527" y="77533"/>
                  </a:lnTo>
                  <a:lnTo>
                    <a:pt x="238200" y="54731"/>
                  </a:lnTo>
                  <a:lnTo>
                    <a:pt x="195701" y="35597"/>
                  </a:lnTo>
                  <a:lnTo>
                    <a:pt x="151243" y="20343"/>
                  </a:lnTo>
                  <a:lnTo>
                    <a:pt x="105039" y="9183"/>
                  </a:lnTo>
                  <a:lnTo>
                    <a:pt x="57304" y="2331"/>
                  </a:lnTo>
                  <a:lnTo>
                    <a:pt x="8251"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3"/>
            <p:cNvSpPr/>
            <p:nvPr/>
          </p:nvSpPr>
          <p:spPr>
            <a:xfrm>
              <a:off x="12115407" y="1440630"/>
              <a:ext cx="588645" cy="393065"/>
            </a:xfrm>
            <a:custGeom>
              <a:avLst/>
              <a:gdLst/>
              <a:ahLst/>
              <a:cxnLst/>
              <a:rect l="l" t="t" r="r" b="b"/>
              <a:pathLst>
                <a:path w="588645" h="393064" extrusionOk="0">
                  <a:moveTo>
                    <a:pt x="553504" y="366318"/>
                  </a:moveTo>
                  <a:lnTo>
                    <a:pt x="545858" y="358673"/>
                  </a:lnTo>
                  <a:lnTo>
                    <a:pt x="256273" y="358673"/>
                  </a:lnTo>
                  <a:lnTo>
                    <a:pt x="128066" y="4508"/>
                  </a:lnTo>
                  <a:lnTo>
                    <a:pt x="121653" y="0"/>
                  </a:lnTo>
                  <a:lnTo>
                    <a:pt x="7645" y="0"/>
                  </a:lnTo>
                  <a:lnTo>
                    <a:pt x="0" y="7658"/>
                  </a:lnTo>
                  <a:lnTo>
                    <a:pt x="0" y="26517"/>
                  </a:lnTo>
                  <a:lnTo>
                    <a:pt x="7645" y="34175"/>
                  </a:lnTo>
                  <a:lnTo>
                    <a:pt x="102476" y="34175"/>
                  </a:lnTo>
                  <a:lnTo>
                    <a:pt x="230682" y="388340"/>
                  </a:lnTo>
                  <a:lnTo>
                    <a:pt x="237109" y="392849"/>
                  </a:lnTo>
                  <a:lnTo>
                    <a:pt x="536422" y="392849"/>
                  </a:lnTo>
                  <a:lnTo>
                    <a:pt x="545858" y="392849"/>
                  </a:lnTo>
                  <a:lnTo>
                    <a:pt x="553504" y="385191"/>
                  </a:lnTo>
                  <a:lnTo>
                    <a:pt x="553504" y="366318"/>
                  </a:lnTo>
                  <a:close/>
                </a:path>
                <a:path w="588645" h="393064" extrusionOk="0">
                  <a:moveTo>
                    <a:pt x="588137" y="131927"/>
                  </a:moveTo>
                  <a:lnTo>
                    <a:pt x="562940" y="93522"/>
                  </a:lnTo>
                  <a:lnTo>
                    <a:pt x="555866" y="90754"/>
                  </a:lnTo>
                  <a:lnTo>
                    <a:pt x="555866" y="135750"/>
                  </a:lnTo>
                  <a:lnTo>
                    <a:pt x="492785" y="277393"/>
                  </a:lnTo>
                  <a:lnTo>
                    <a:pt x="487578" y="280771"/>
                  </a:lnTo>
                  <a:lnTo>
                    <a:pt x="289623" y="280771"/>
                  </a:lnTo>
                  <a:lnTo>
                    <a:pt x="284124" y="276923"/>
                  </a:lnTo>
                  <a:lnTo>
                    <a:pt x="233489" y="136779"/>
                  </a:lnTo>
                  <a:lnTo>
                    <a:pt x="234137" y="131927"/>
                  </a:lnTo>
                  <a:lnTo>
                    <a:pt x="239649" y="124066"/>
                  </a:lnTo>
                  <a:lnTo>
                    <a:pt x="243992" y="121818"/>
                  </a:lnTo>
                  <a:lnTo>
                    <a:pt x="546811" y="121818"/>
                  </a:lnTo>
                  <a:lnTo>
                    <a:pt x="550583" y="126441"/>
                  </a:lnTo>
                  <a:lnTo>
                    <a:pt x="553173" y="130416"/>
                  </a:lnTo>
                  <a:lnTo>
                    <a:pt x="555866" y="135750"/>
                  </a:lnTo>
                  <a:lnTo>
                    <a:pt x="555866" y="90754"/>
                  </a:lnTo>
                  <a:lnTo>
                    <a:pt x="551789" y="89154"/>
                  </a:lnTo>
                  <a:lnTo>
                    <a:pt x="539699" y="87642"/>
                  </a:lnTo>
                  <a:lnTo>
                    <a:pt x="248780" y="87642"/>
                  </a:lnTo>
                  <a:lnTo>
                    <a:pt x="208927" y="108369"/>
                  </a:lnTo>
                  <a:lnTo>
                    <a:pt x="200367" y="141478"/>
                  </a:lnTo>
                  <a:lnTo>
                    <a:pt x="202984" y="152895"/>
                  </a:lnTo>
                  <a:lnTo>
                    <a:pt x="249923" y="282790"/>
                  </a:lnTo>
                  <a:lnTo>
                    <a:pt x="280911" y="312623"/>
                  </a:lnTo>
                  <a:lnTo>
                    <a:pt x="295719" y="314947"/>
                  </a:lnTo>
                  <a:lnTo>
                    <a:pt x="481838" y="314947"/>
                  </a:lnTo>
                  <a:lnTo>
                    <a:pt x="518782" y="297967"/>
                  </a:lnTo>
                  <a:lnTo>
                    <a:pt x="528675" y="280771"/>
                  </a:lnTo>
                  <a:lnTo>
                    <a:pt x="584174" y="156159"/>
                  </a:lnTo>
                  <a:lnTo>
                    <a:pt x="587717" y="144487"/>
                  </a:lnTo>
                  <a:lnTo>
                    <a:pt x="588111" y="135750"/>
                  </a:lnTo>
                  <a:lnTo>
                    <a:pt x="588137" y="131927"/>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2" name="Google Shape;472;p13"/>
            <p:cNvPicPr preferRelativeResize="0"/>
            <p:nvPr/>
          </p:nvPicPr>
          <p:blipFill rotWithShape="1">
            <a:blip r:embed="rId8">
              <a:alphaModFix/>
            </a:blip>
            <a:srcRect/>
            <a:stretch/>
          </p:blipFill>
          <p:spPr>
            <a:xfrm>
              <a:off x="12341851" y="1884954"/>
              <a:ext cx="72228" cy="72228"/>
            </a:xfrm>
            <a:prstGeom prst="rect">
              <a:avLst/>
            </a:prstGeom>
            <a:noFill/>
            <a:ln>
              <a:noFill/>
            </a:ln>
          </p:spPr>
        </p:pic>
        <p:pic>
          <p:nvPicPr>
            <p:cNvPr id="473" name="Google Shape;473;p13"/>
            <p:cNvPicPr preferRelativeResize="0"/>
            <p:nvPr/>
          </p:nvPicPr>
          <p:blipFill rotWithShape="1">
            <a:blip r:embed="rId9">
              <a:alphaModFix/>
            </a:blip>
            <a:srcRect/>
            <a:stretch/>
          </p:blipFill>
          <p:spPr>
            <a:xfrm>
              <a:off x="12576848" y="1884954"/>
              <a:ext cx="72228" cy="72228"/>
            </a:xfrm>
            <a:prstGeom prst="rect">
              <a:avLst/>
            </a:prstGeom>
            <a:noFill/>
            <a:ln>
              <a:noFill/>
            </a:ln>
          </p:spPr>
        </p:pic>
      </p:grpSp>
      <p:grpSp>
        <p:nvGrpSpPr>
          <p:cNvPr id="474" name="Google Shape;474;p13"/>
          <p:cNvGrpSpPr/>
          <p:nvPr/>
        </p:nvGrpSpPr>
        <p:grpSpPr>
          <a:xfrm>
            <a:off x="4120298" y="2260437"/>
            <a:ext cx="10808247" cy="271145"/>
            <a:chOff x="4120298" y="2260437"/>
            <a:chExt cx="10808247" cy="271145"/>
          </a:xfrm>
        </p:grpSpPr>
        <p:sp>
          <p:nvSpPr>
            <p:cNvPr id="475" name="Google Shape;475;p13"/>
            <p:cNvSpPr/>
            <p:nvPr/>
          </p:nvSpPr>
          <p:spPr>
            <a:xfrm>
              <a:off x="4120298" y="2395787"/>
              <a:ext cx="10772775" cy="0"/>
            </a:xfrm>
            <a:custGeom>
              <a:avLst/>
              <a:gdLst/>
              <a:ahLst/>
              <a:cxnLst/>
              <a:rect l="l" t="t" r="r" b="b"/>
              <a:pathLst>
                <a:path w="10772775" h="120000" extrusionOk="0">
                  <a:moveTo>
                    <a:pt x="0" y="0"/>
                  </a:moveTo>
                  <a:lnTo>
                    <a:pt x="10772226" y="0"/>
                  </a:lnTo>
                </a:path>
              </a:pathLst>
            </a:custGeom>
            <a:noFill/>
            <a:ln w="3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13"/>
            <p:cNvSpPr/>
            <p:nvPr/>
          </p:nvSpPr>
          <p:spPr>
            <a:xfrm>
              <a:off x="14760270" y="2260437"/>
              <a:ext cx="168275" cy="271145"/>
            </a:xfrm>
            <a:custGeom>
              <a:avLst/>
              <a:gdLst/>
              <a:ahLst/>
              <a:cxnLst/>
              <a:rect l="l" t="t" r="r" b="b"/>
              <a:pathLst>
                <a:path w="168275" h="271144" extrusionOk="0">
                  <a:moveTo>
                    <a:pt x="22575" y="0"/>
                  </a:moveTo>
                  <a:lnTo>
                    <a:pt x="0" y="24240"/>
                  </a:lnTo>
                  <a:lnTo>
                    <a:pt x="119556" y="135378"/>
                  </a:lnTo>
                  <a:lnTo>
                    <a:pt x="0" y="246495"/>
                  </a:lnTo>
                  <a:lnTo>
                    <a:pt x="22575" y="270735"/>
                  </a:lnTo>
                  <a:lnTo>
                    <a:pt x="168162" y="135378"/>
                  </a:lnTo>
                  <a:lnTo>
                    <a:pt x="22575"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7" name="Google Shape;477;p13"/>
          <p:cNvSpPr txBox="1"/>
          <p:nvPr/>
        </p:nvSpPr>
        <p:spPr>
          <a:xfrm>
            <a:off x="4121531" y="2867428"/>
            <a:ext cx="10036200" cy="743700"/>
          </a:xfrm>
          <a:prstGeom prst="rect">
            <a:avLst/>
          </a:prstGeom>
          <a:noFill/>
          <a:ln>
            <a:noFill/>
          </a:ln>
        </p:spPr>
        <p:txBody>
          <a:bodyPr spcFirstLastPara="1" wrap="square" lIns="0" tIns="11425" rIns="0" bIns="0" anchor="t" anchorCtr="0">
            <a:spAutoFit/>
          </a:bodyPr>
          <a:lstStyle/>
          <a:p>
            <a:pPr marL="12700" marR="12700" lvl="0" indent="0" algn="just" rtl="0">
              <a:lnSpc>
                <a:spcPct val="114000"/>
              </a:lnSpc>
              <a:spcBef>
                <a:spcPts val="100"/>
              </a:spcBef>
              <a:spcAft>
                <a:spcPts val="0"/>
              </a:spcAft>
              <a:buClr>
                <a:srgbClr val="000000"/>
              </a:buClr>
              <a:buSzPts val="1100"/>
              <a:buFont typeface="Arial"/>
              <a:buNone/>
            </a:pPr>
            <a:r>
              <a:rPr lang="it-IT" sz="1450" b="0" i="0" u="none" strike="noStrike" cap="none">
                <a:solidFill>
                  <a:schemeClr val="hlink"/>
                </a:solidFill>
                <a:latin typeface="Verdana"/>
                <a:ea typeface="Verdana"/>
                <a:cs typeface="Verdana"/>
                <a:sym typeface="Verdana"/>
              </a:rPr>
              <a:t>Per la fase di distribuzione si è considerato solo lo scenario italiano. La fase di distribuzione comprende le  attività di trasporto del prodotto dal campo al magazzino e la successiva spedizione dal magazzino alle piattaforme di distribuzione nazionali (distribuzione secondaria)</a:t>
            </a:r>
            <a:endParaRPr sz="1450" b="0" i="0" u="none" strike="noStrike" cap="none">
              <a:solidFill>
                <a:srgbClr val="393939"/>
              </a:solidFill>
              <a:latin typeface="Verdana"/>
              <a:ea typeface="Verdana"/>
              <a:cs typeface="Verdana"/>
              <a:sym typeface="Verdana"/>
            </a:endParaRPr>
          </a:p>
        </p:txBody>
      </p:sp>
      <p:sp>
        <p:nvSpPr>
          <p:cNvPr id="479" name="Google Shape;479;p13"/>
          <p:cNvSpPr txBox="1"/>
          <p:nvPr/>
        </p:nvSpPr>
        <p:spPr>
          <a:xfrm>
            <a:off x="4178142" y="4797013"/>
            <a:ext cx="5046300" cy="768598"/>
          </a:xfrm>
          <a:prstGeom prst="rect">
            <a:avLst/>
          </a:prstGeom>
          <a:noFill/>
          <a:ln>
            <a:noFill/>
          </a:ln>
        </p:spPr>
        <p:txBody>
          <a:bodyPr spcFirstLastPara="1" wrap="square" lIns="0" tIns="41900" rIns="0" bIns="0" anchor="t" anchorCtr="0">
            <a:spAutoFit/>
          </a:bodyPr>
          <a:lstStyle/>
          <a:p>
            <a:pPr marL="12700" marR="0" lvl="0" indent="0" algn="l" rtl="0">
              <a:lnSpc>
                <a:spcPct val="100000"/>
              </a:lnSpc>
              <a:spcBef>
                <a:spcPts val="0"/>
              </a:spcBef>
              <a:spcAft>
                <a:spcPts val="0"/>
              </a:spcAft>
              <a:buClr>
                <a:srgbClr val="000000"/>
              </a:buClr>
              <a:buSzPts val="1450"/>
              <a:buFont typeface="Arial"/>
              <a:buNone/>
            </a:pPr>
            <a:r>
              <a:rPr lang="it-IT" sz="1450" b="1" i="0" u="none" strike="noStrike" cap="none" dirty="0">
                <a:solidFill>
                  <a:schemeClr val="dk1"/>
                </a:solidFill>
                <a:latin typeface="Verdana"/>
                <a:ea typeface="Verdana"/>
                <a:cs typeface="Verdana"/>
                <a:sym typeface="Verdana"/>
              </a:rPr>
              <a:t>Distribuzione primaria</a:t>
            </a:r>
            <a:endParaRPr sz="1450" b="0" i="0" u="none" strike="noStrike" cap="none" dirty="0">
              <a:solidFill>
                <a:schemeClr val="dk1"/>
              </a:solidFill>
              <a:latin typeface="Verdana"/>
              <a:ea typeface="Verdana"/>
              <a:cs typeface="Verdana"/>
              <a:sym typeface="Verdana"/>
            </a:endParaRPr>
          </a:p>
          <a:p>
            <a:pPr marL="12700" marR="0" lvl="0" indent="0" algn="l" rtl="0">
              <a:lnSpc>
                <a:spcPct val="100000"/>
              </a:lnSpc>
              <a:spcBef>
                <a:spcPts val="240"/>
              </a:spcBef>
              <a:spcAft>
                <a:spcPts val="0"/>
              </a:spcAft>
              <a:buClr>
                <a:srgbClr val="000000"/>
              </a:buClr>
              <a:buSzPts val="1450"/>
              <a:buFont typeface="Arial"/>
              <a:buNone/>
            </a:pPr>
            <a:r>
              <a:rPr lang="it-IT" sz="1450" b="0" i="0" u="none" strike="noStrike" cap="none" dirty="0" smtClean="0">
                <a:solidFill>
                  <a:schemeClr val="dk1"/>
                </a:solidFill>
                <a:latin typeface="Verdana"/>
                <a:ea typeface="Verdana"/>
                <a:cs typeface="Verdana"/>
                <a:sym typeface="Verdana"/>
              </a:rPr>
              <a:t>Campo </a:t>
            </a:r>
            <a:r>
              <a:rPr lang="it-IT" sz="1450" b="0" i="0" u="none" strike="noStrike" cap="none" dirty="0">
                <a:solidFill>
                  <a:schemeClr val="dk1"/>
                </a:solidFill>
                <a:latin typeface="Verdana"/>
                <a:ea typeface="Verdana"/>
                <a:cs typeface="Verdana"/>
                <a:sym typeface="Verdana"/>
              </a:rPr>
              <a:t>– Magazzino</a:t>
            </a:r>
            <a:endParaRPr sz="1450" b="0" i="0" u="none" strike="noStrike" cap="none" dirty="0">
              <a:solidFill>
                <a:schemeClr val="dk1"/>
              </a:solidFill>
              <a:latin typeface="Verdana"/>
              <a:ea typeface="Verdana"/>
              <a:cs typeface="Verdana"/>
              <a:sym typeface="Verdana"/>
            </a:endParaRPr>
          </a:p>
          <a:p>
            <a:pPr marL="12700" marR="12700" lvl="0" indent="0" algn="l" rtl="0">
              <a:lnSpc>
                <a:spcPct val="114000"/>
              </a:lnSpc>
              <a:spcBef>
                <a:spcPts val="0"/>
              </a:spcBef>
              <a:spcAft>
                <a:spcPts val="0"/>
              </a:spcAft>
              <a:buClr>
                <a:srgbClr val="000000"/>
              </a:buClr>
              <a:buSzPts val="1100"/>
              <a:buFont typeface="Arial"/>
              <a:buNone/>
            </a:pPr>
            <a:r>
              <a:rPr lang="it-IT" sz="1450" b="0" i="0" u="none" strike="noStrike" cap="none" dirty="0">
                <a:solidFill>
                  <a:schemeClr val="dk1"/>
                </a:solidFill>
                <a:latin typeface="Verdana"/>
                <a:ea typeface="Verdana"/>
                <a:cs typeface="Verdana"/>
                <a:sym typeface="Verdana"/>
              </a:rPr>
              <a:t>Dati primari: Trattore Euro 5, Percorrenza 10 km</a:t>
            </a:r>
            <a:endParaRPr sz="1450" b="0" i="0" u="none" strike="noStrike" cap="none" dirty="0">
              <a:solidFill>
                <a:schemeClr val="dk1"/>
              </a:solidFill>
              <a:latin typeface="Verdana"/>
              <a:ea typeface="Verdana"/>
              <a:cs typeface="Verdana"/>
              <a:sym typeface="Verdana"/>
            </a:endParaRPr>
          </a:p>
        </p:txBody>
      </p:sp>
      <p:sp>
        <p:nvSpPr>
          <p:cNvPr id="480" name="Google Shape;480;p13"/>
          <p:cNvSpPr txBox="1"/>
          <p:nvPr/>
        </p:nvSpPr>
        <p:spPr>
          <a:xfrm>
            <a:off x="4231535" y="6736487"/>
            <a:ext cx="6319231" cy="800279"/>
          </a:xfrm>
          <a:prstGeom prst="rect">
            <a:avLst/>
          </a:prstGeom>
          <a:noFill/>
          <a:ln>
            <a:noFill/>
          </a:ln>
        </p:spPr>
        <p:txBody>
          <a:bodyPr spcFirstLastPara="1" wrap="square" lIns="0" tIns="11425" rIns="0" bIns="0" anchor="t" anchorCtr="0">
            <a:spAutoFit/>
          </a:bodyPr>
          <a:lstStyle/>
          <a:p>
            <a:pPr marR="5080" lvl="0" rtl="0">
              <a:lnSpc>
                <a:spcPct val="113700"/>
              </a:lnSpc>
              <a:spcBef>
                <a:spcPts val="0"/>
              </a:spcBef>
              <a:spcAft>
                <a:spcPts val="0"/>
              </a:spcAft>
              <a:buClr>
                <a:srgbClr val="000000"/>
              </a:buClr>
              <a:buSzPts val="1450"/>
              <a:buFont typeface="Arial"/>
              <a:buNone/>
            </a:pPr>
            <a:r>
              <a:rPr lang="it-IT" sz="1450" b="1" i="0" u="none" strike="noStrike" cap="none" dirty="0">
                <a:solidFill>
                  <a:schemeClr val="dk1"/>
                </a:solidFill>
                <a:latin typeface="Verdana"/>
                <a:ea typeface="Verdana"/>
                <a:cs typeface="Verdana"/>
                <a:sym typeface="Verdana"/>
              </a:rPr>
              <a:t>Distribuzione secondaria  </a:t>
            </a:r>
            <a:endParaRPr sz="1450" b="1" i="0" u="none" strike="noStrike" cap="none" dirty="0">
              <a:solidFill>
                <a:schemeClr val="dk1"/>
              </a:solidFill>
              <a:latin typeface="Verdana"/>
              <a:ea typeface="Verdana"/>
              <a:cs typeface="Verdana"/>
              <a:sym typeface="Verdana"/>
            </a:endParaRPr>
          </a:p>
          <a:p>
            <a:pPr marR="12700" lvl="0" rtl="0">
              <a:lnSpc>
                <a:spcPct val="114000"/>
              </a:lnSpc>
              <a:spcBef>
                <a:spcPts val="100"/>
              </a:spcBef>
              <a:spcAft>
                <a:spcPts val="0"/>
              </a:spcAft>
              <a:buClr>
                <a:schemeClr val="dk1"/>
              </a:buClr>
              <a:buSzPts val="1100"/>
              <a:buFont typeface="Arial"/>
              <a:buNone/>
            </a:pPr>
            <a:r>
              <a:rPr lang="it-IT" sz="1450" b="0" i="0" u="none" strike="noStrike" cap="none" dirty="0">
                <a:solidFill>
                  <a:schemeClr val="dk1"/>
                </a:solidFill>
                <a:latin typeface="Verdana"/>
                <a:ea typeface="Verdana"/>
                <a:cs typeface="Verdana"/>
                <a:sym typeface="Verdana"/>
              </a:rPr>
              <a:t>Magazzino – Piattaforma</a:t>
            </a:r>
            <a:endParaRPr sz="1450" b="0" i="0" u="none" strike="noStrike" cap="none" dirty="0">
              <a:solidFill>
                <a:schemeClr val="dk1"/>
              </a:solidFill>
              <a:latin typeface="Verdana"/>
              <a:ea typeface="Verdana"/>
              <a:cs typeface="Verdana"/>
              <a:sym typeface="Verdana"/>
            </a:endParaRPr>
          </a:p>
          <a:p>
            <a:pPr marR="12700" lvl="0" rtl="0">
              <a:lnSpc>
                <a:spcPct val="114000"/>
              </a:lnSpc>
              <a:spcBef>
                <a:spcPts val="100"/>
              </a:spcBef>
              <a:spcAft>
                <a:spcPts val="0"/>
              </a:spcAft>
              <a:buClr>
                <a:srgbClr val="000000"/>
              </a:buClr>
              <a:buSzPts val="1100"/>
              <a:buFont typeface="Arial"/>
              <a:buNone/>
            </a:pPr>
            <a:r>
              <a:rPr lang="it-IT" sz="1450" b="0" i="0" u="none" strike="noStrike" cap="none" dirty="0">
                <a:solidFill>
                  <a:schemeClr val="dk1"/>
                </a:solidFill>
                <a:latin typeface="Verdana"/>
                <a:ea typeface="Verdana"/>
                <a:cs typeface="Verdana"/>
                <a:sym typeface="Verdana"/>
              </a:rPr>
              <a:t>Tir euro 5, Percorrenza media 313 km</a:t>
            </a:r>
            <a:endParaRPr sz="1450" b="0" i="0" u="none" strike="noStrike" cap="none" dirty="0">
              <a:solidFill>
                <a:schemeClr val="dk1"/>
              </a:solidFill>
              <a:latin typeface="Verdana"/>
              <a:ea typeface="Verdana"/>
              <a:cs typeface="Verdana"/>
              <a:sym typeface="Verdana"/>
            </a:endParaRPr>
          </a:p>
        </p:txBody>
      </p:sp>
      <p:sp>
        <p:nvSpPr>
          <p:cNvPr id="482" name="Google Shape;482;p13"/>
          <p:cNvSpPr txBox="1">
            <a:spLocks noGrp="1"/>
          </p:cNvSpPr>
          <p:nvPr>
            <p:ph type="title"/>
          </p:nvPr>
        </p:nvSpPr>
        <p:spPr>
          <a:xfrm>
            <a:off x="4007215" y="472080"/>
            <a:ext cx="3678235" cy="468717"/>
          </a:xfrm>
          <a:prstGeom prst="rect">
            <a:avLst/>
          </a:prstGeom>
          <a:noFill/>
          <a:ln>
            <a:noFill/>
          </a:ln>
        </p:spPr>
        <p:txBody>
          <a:bodyPr spcFirstLastPara="1" wrap="square" lIns="0" tIns="14600" rIns="0" bIns="0" anchor="t" anchorCtr="0">
            <a:spAutoFit/>
          </a:bodyPr>
          <a:lstStyle/>
          <a:p>
            <a:pPr marL="12700" lvl="0" indent="0" algn="l" rtl="0">
              <a:lnSpc>
                <a:spcPct val="100000"/>
              </a:lnSpc>
              <a:spcBef>
                <a:spcPts val="0"/>
              </a:spcBef>
              <a:spcAft>
                <a:spcPts val="0"/>
              </a:spcAft>
              <a:buSzPts val="1400"/>
              <a:buNone/>
            </a:pPr>
            <a:r>
              <a:rPr lang="it-IT" sz="2950"/>
              <a:t>DISTRIBUZIONE</a:t>
            </a:r>
            <a:endParaRPr/>
          </a:p>
        </p:txBody>
      </p:sp>
      <p:pic>
        <p:nvPicPr>
          <p:cNvPr id="483" name="Google Shape;483;p13"/>
          <p:cNvPicPr preferRelativeResize="0"/>
          <p:nvPr/>
        </p:nvPicPr>
        <p:blipFill rotWithShape="1">
          <a:blip r:embed="rId10">
            <a:alphaModFix/>
          </a:blip>
          <a:srcRect/>
          <a:stretch/>
        </p:blipFill>
        <p:spPr>
          <a:xfrm>
            <a:off x="7884451" y="1117550"/>
            <a:ext cx="1220625" cy="1220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14"/>
          <p:cNvPicPr preferRelativeResize="0"/>
          <p:nvPr/>
        </p:nvPicPr>
        <p:blipFill rotWithShape="1">
          <a:blip r:embed="rId4">
            <a:alphaModFix/>
          </a:blip>
          <a:srcRect/>
          <a:stretch/>
        </p:blipFill>
        <p:spPr>
          <a:xfrm>
            <a:off x="0" y="794"/>
            <a:ext cx="20104100" cy="11308556"/>
          </a:xfrm>
          <a:prstGeom prst="rect">
            <a:avLst/>
          </a:prstGeom>
          <a:noFill/>
          <a:ln>
            <a:noFill/>
          </a:ln>
        </p:spPr>
      </p:pic>
      <p:sp>
        <p:nvSpPr>
          <p:cNvPr id="489" name="Google Shape;489;p14"/>
          <p:cNvSpPr/>
          <p:nvPr/>
        </p:nvSpPr>
        <p:spPr>
          <a:xfrm>
            <a:off x="4136845" y="1191557"/>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90" name="Google Shape;490;p14"/>
          <p:cNvGrpSpPr/>
          <p:nvPr/>
        </p:nvGrpSpPr>
        <p:grpSpPr>
          <a:xfrm>
            <a:off x="4342611" y="1191557"/>
            <a:ext cx="796411" cy="1002665"/>
            <a:chOff x="4342611" y="1191557"/>
            <a:chExt cx="796411" cy="1002665"/>
          </a:xfrm>
        </p:grpSpPr>
        <p:sp>
          <p:nvSpPr>
            <p:cNvPr id="491" name="Google Shape;491;p14"/>
            <p:cNvSpPr/>
            <p:nvPr/>
          </p:nvSpPr>
          <p:spPr>
            <a:xfrm>
              <a:off x="4629752" y="1191557"/>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4"/>
            <p:cNvSpPr/>
            <p:nvPr/>
          </p:nvSpPr>
          <p:spPr>
            <a:xfrm>
              <a:off x="4600600" y="1450079"/>
              <a:ext cx="108585" cy="55244"/>
            </a:xfrm>
            <a:custGeom>
              <a:avLst/>
              <a:gdLst/>
              <a:ahLst/>
              <a:cxnLst/>
              <a:rect l="l" t="t" r="r" b="b"/>
              <a:pathLst>
                <a:path w="108585" h="55244" extrusionOk="0">
                  <a:moveTo>
                    <a:pt x="27978" y="36614"/>
                  </a:moveTo>
                  <a:lnTo>
                    <a:pt x="26568" y="33185"/>
                  </a:lnTo>
                  <a:lnTo>
                    <a:pt x="21551" y="28143"/>
                  </a:lnTo>
                  <a:lnTo>
                    <a:pt x="18148" y="26720"/>
                  </a:lnTo>
                  <a:lnTo>
                    <a:pt x="9144" y="26695"/>
                  </a:lnTo>
                  <a:lnTo>
                    <a:pt x="4229" y="29933"/>
                  </a:lnTo>
                  <a:lnTo>
                    <a:pt x="0" y="39992"/>
                  </a:lnTo>
                  <a:lnTo>
                    <a:pt x="1143" y="45783"/>
                  </a:lnTo>
                  <a:lnTo>
                    <a:pt x="8813" y="53492"/>
                  </a:lnTo>
                  <a:lnTo>
                    <a:pt x="14605" y="54673"/>
                  </a:lnTo>
                  <a:lnTo>
                    <a:pt x="24663" y="50507"/>
                  </a:lnTo>
                  <a:lnTo>
                    <a:pt x="27952" y="45618"/>
                  </a:lnTo>
                  <a:lnTo>
                    <a:pt x="27952" y="40170"/>
                  </a:lnTo>
                  <a:lnTo>
                    <a:pt x="27978" y="36614"/>
                  </a:lnTo>
                  <a:close/>
                </a:path>
                <a:path w="108585" h="55244" extrusionOk="0">
                  <a:moveTo>
                    <a:pt x="68021" y="5981"/>
                  </a:moveTo>
                  <a:lnTo>
                    <a:pt x="62039" y="0"/>
                  </a:lnTo>
                  <a:lnTo>
                    <a:pt x="49263" y="0"/>
                  </a:lnTo>
                  <a:lnTo>
                    <a:pt x="44386" y="3251"/>
                  </a:lnTo>
                  <a:lnTo>
                    <a:pt x="40259" y="13246"/>
                  </a:lnTo>
                  <a:lnTo>
                    <a:pt x="41402" y="18986"/>
                  </a:lnTo>
                  <a:lnTo>
                    <a:pt x="49034" y="26619"/>
                  </a:lnTo>
                  <a:lnTo>
                    <a:pt x="54787" y="27762"/>
                  </a:lnTo>
                  <a:lnTo>
                    <a:pt x="64770" y="23634"/>
                  </a:lnTo>
                  <a:lnTo>
                    <a:pt x="68021" y="18757"/>
                  </a:lnTo>
                  <a:lnTo>
                    <a:pt x="68021" y="13360"/>
                  </a:lnTo>
                  <a:lnTo>
                    <a:pt x="68021" y="5981"/>
                  </a:lnTo>
                  <a:close/>
                </a:path>
                <a:path w="108585" h="55244" extrusionOk="0">
                  <a:moveTo>
                    <a:pt x="108191" y="36601"/>
                  </a:moveTo>
                  <a:lnTo>
                    <a:pt x="106768" y="33185"/>
                  </a:lnTo>
                  <a:lnTo>
                    <a:pt x="101727" y="28143"/>
                  </a:lnTo>
                  <a:lnTo>
                    <a:pt x="98298" y="26720"/>
                  </a:lnTo>
                  <a:lnTo>
                    <a:pt x="89306" y="26720"/>
                  </a:lnTo>
                  <a:lnTo>
                    <a:pt x="84404" y="29997"/>
                  </a:lnTo>
                  <a:lnTo>
                    <a:pt x="80251" y="40043"/>
                  </a:lnTo>
                  <a:lnTo>
                    <a:pt x="81394" y="45834"/>
                  </a:lnTo>
                  <a:lnTo>
                    <a:pt x="89077" y="53517"/>
                  </a:lnTo>
                  <a:lnTo>
                    <a:pt x="94869" y="54673"/>
                  </a:lnTo>
                  <a:lnTo>
                    <a:pt x="104902" y="50507"/>
                  </a:lnTo>
                  <a:lnTo>
                    <a:pt x="108191" y="45605"/>
                  </a:lnTo>
                  <a:lnTo>
                    <a:pt x="108191" y="40170"/>
                  </a:lnTo>
                  <a:lnTo>
                    <a:pt x="108191" y="36601"/>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3" name="Google Shape;493;p14"/>
            <p:cNvPicPr preferRelativeResize="0"/>
            <p:nvPr/>
          </p:nvPicPr>
          <p:blipFill rotWithShape="1">
            <a:blip r:embed="rId5">
              <a:alphaModFix/>
            </a:blip>
            <a:srcRect/>
            <a:stretch/>
          </p:blipFill>
          <p:spPr>
            <a:xfrm>
              <a:off x="4519764" y="1673841"/>
              <a:ext cx="249521" cy="200433"/>
            </a:xfrm>
            <a:prstGeom prst="rect">
              <a:avLst/>
            </a:prstGeom>
            <a:noFill/>
            <a:ln>
              <a:noFill/>
            </a:ln>
          </p:spPr>
        </p:pic>
        <p:sp>
          <p:nvSpPr>
            <p:cNvPr id="494" name="Google Shape;494;p14"/>
            <p:cNvSpPr/>
            <p:nvPr/>
          </p:nvSpPr>
          <p:spPr>
            <a:xfrm>
              <a:off x="4342611" y="1397482"/>
              <a:ext cx="590550" cy="590550"/>
            </a:xfrm>
            <a:custGeom>
              <a:avLst/>
              <a:gdLst/>
              <a:ahLst/>
              <a:cxnLst/>
              <a:rect l="l" t="t" r="r" b="b"/>
              <a:pathLst>
                <a:path w="590550" h="590550" extrusionOk="0">
                  <a:moveTo>
                    <a:pt x="582969" y="567930"/>
                  </a:moveTo>
                  <a:lnTo>
                    <a:pt x="94730" y="567930"/>
                  </a:lnTo>
                  <a:lnTo>
                    <a:pt x="96499" y="568432"/>
                  </a:lnTo>
                  <a:lnTo>
                    <a:pt x="145272" y="577903"/>
                  </a:lnTo>
                  <a:lnTo>
                    <a:pt x="194453" y="584695"/>
                  </a:lnTo>
                  <a:lnTo>
                    <a:pt x="243930" y="588795"/>
                  </a:lnTo>
                  <a:lnTo>
                    <a:pt x="293593" y="590191"/>
                  </a:lnTo>
                  <a:lnTo>
                    <a:pt x="340730" y="588940"/>
                  </a:lnTo>
                  <a:lnTo>
                    <a:pt x="387701" y="585241"/>
                  </a:lnTo>
                  <a:lnTo>
                    <a:pt x="434415" y="579103"/>
                  </a:lnTo>
                  <a:lnTo>
                    <a:pt x="480781" y="570537"/>
                  </a:lnTo>
                  <a:lnTo>
                    <a:pt x="492969" y="568014"/>
                  </a:lnTo>
                  <a:lnTo>
                    <a:pt x="582868" y="568014"/>
                  </a:lnTo>
                  <a:close/>
                </a:path>
                <a:path w="590550" h="590550" extrusionOk="0">
                  <a:moveTo>
                    <a:pt x="582868" y="568014"/>
                  </a:moveTo>
                  <a:lnTo>
                    <a:pt x="494225" y="568014"/>
                  </a:lnTo>
                  <a:lnTo>
                    <a:pt x="565270" y="578139"/>
                  </a:lnTo>
                  <a:lnTo>
                    <a:pt x="573417" y="575835"/>
                  </a:lnTo>
                  <a:lnTo>
                    <a:pt x="582868" y="568014"/>
                  </a:lnTo>
                  <a:close/>
                </a:path>
                <a:path w="590550" h="590550" extrusionOk="0">
                  <a:moveTo>
                    <a:pt x="290902" y="0"/>
                  </a:moveTo>
                  <a:lnTo>
                    <a:pt x="288043" y="0"/>
                  </a:lnTo>
                  <a:lnTo>
                    <a:pt x="231357" y="16158"/>
                  </a:lnTo>
                  <a:lnTo>
                    <a:pt x="184993" y="44759"/>
                  </a:lnTo>
                  <a:lnTo>
                    <a:pt x="149253" y="78360"/>
                  </a:lnTo>
                  <a:lnTo>
                    <a:pt x="124443" y="109522"/>
                  </a:lnTo>
                  <a:lnTo>
                    <a:pt x="110865" y="130802"/>
                  </a:lnTo>
                  <a:lnTo>
                    <a:pt x="81733" y="139399"/>
                  </a:lnTo>
                  <a:lnTo>
                    <a:pt x="57939" y="154895"/>
                  </a:lnTo>
                  <a:lnTo>
                    <a:pt x="41893" y="175465"/>
                  </a:lnTo>
                  <a:lnTo>
                    <a:pt x="36009" y="199281"/>
                  </a:lnTo>
                  <a:lnTo>
                    <a:pt x="36009" y="201627"/>
                  </a:lnTo>
                  <a:lnTo>
                    <a:pt x="38402" y="211804"/>
                  </a:lnTo>
                  <a:lnTo>
                    <a:pt x="45010" y="220224"/>
                  </a:lnTo>
                  <a:lnTo>
                    <a:pt x="54973" y="226236"/>
                  </a:lnTo>
                  <a:lnTo>
                    <a:pt x="67432" y="229186"/>
                  </a:lnTo>
                  <a:lnTo>
                    <a:pt x="42294" y="490969"/>
                  </a:lnTo>
                  <a:lnTo>
                    <a:pt x="42229" y="494424"/>
                  </a:lnTo>
                  <a:lnTo>
                    <a:pt x="8868" y="527355"/>
                  </a:lnTo>
                  <a:lnTo>
                    <a:pt x="3088" y="533083"/>
                  </a:lnTo>
                  <a:lnTo>
                    <a:pt x="0" y="540988"/>
                  </a:lnTo>
                  <a:lnTo>
                    <a:pt x="743" y="557260"/>
                  </a:lnTo>
                  <a:lnTo>
                    <a:pt x="4533" y="564851"/>
                  </a:lnTo>
                  <a:lnTo>
                    <a:pt x="17088" y="575218"/>
                  </a:lnTo>
                  <a:lnTo>
                    <a:pt x="25266" y="577511"/>
                  </a:lnTo>
                  <a:lnTo>
                    <a:pt x="94730" y="567930"/>
                  </a:lnTo>
                  <a:lnTo>
                    <a:pt x="582969" y="567930"/>
                  </a:lnTo>
                  <a:lnTo>
                    <a:pt x="585343" y="565965"/>
                  </a:lnTo>
                  <a:lnTo>
                    <a:pt x="315356" y="565965"/>
                  </a:lnTo>
                  <a:lnTo>
                    <a:pt x="261521" y="565639"/>
                  </a:lnTo>
                  <a:lnTo>
                    <a:pt x="207783" y="562008"/>
                  </a:lnTo>
                  <a:lnTo>
                    <a:pt x="154295" y="555071"/>
                  </a:lnTo>
                  <a:lnTo>
                    <a:pt x="145503" y="553375"/>
                  </a:lnTo>
                  <a:lnTo>
                    <a:pt x="27465" y="553375"/>
                  </a:lnTo>
                  <a:lnTo>
                    <a:pt x="25224" y="552203"/>
                  </a:lnTo>
                  <a:lnTo>
                    <a:pt x="24261" y="550119"/>
                  </a:lnTo>
                  <a:lnTo>
                    <a:pt x="23130" y="548098"/>
                  </a:lnTo>
                  <a:lnTo>
                    <a:pt x="23507" y="545575"/>
                  </a:lnTo>
                  <a:lnTo>
                    <a:pt x="25266" y="543899"/>
                  </a:lnTo>
                  <a:lnTo>
                    <a:pt x="65170" y="504246"/>
                  </a:lnTo>
                  <a:lnTo>
                    <a:pt x="65158" y="494162"/>
                  </a:lnTo>
                  <a:lnTo>
                    <a:pt x="90384" y="232642"/>
                  </a:lnTo>
                  <a:lnTo>
                    <a:pt x="490148" y="232642"/>
                  </a:lnTo>
                  <a:lnTo>
                    <a:pt x="493566" y="232139"/>
                  </a:lnTo>
                  <a:lnTo>
                    <a:pt x="517135" y="232139"/>
                  </a:lnTo>
                  <a:lnTo>
                    <a:pt x="516634" y="228013"/>
                  </a:lnTo>
                  <a:lnTo>
                    <a:pt x="523083" y="226987"/>
                  </a:lnTo>
                  <a:lnTo>
                    <a:pt x="525265" y="225825"/>
                  </a:lnTo>
                  <a:lnTo>
                    <a:pt x="285027" y="225825"/>
                  </a:lnTo>
                  <a:lnTo>
                    <a:pt x="253089" y="225642"/>
                  </a:lnTo>
                  <a:lnTo>
                    <a:pt x="221184" y="224419"/>
                  </a:lnTo>
                  <a:lnTo>
                    <a:pt x="189338" y="222156"/>
                  </a:lnTo>
                  <a:lnTo>
                    <a:pt x="157576" y="218851"/>
                  </a:lnTo>
                  <a:lnTo>
                    <a:pt x="69846" y="205512"/>
                  </a:lnTo>
                  <a:lnTo>
                    <a:pt x="66001" y="205501"/>
                  </a:lnTo>
                  <a:lnTo>
                    <a:pt x="62406" y="204129"/>
                  </a:lnTo>
                  <a:lnTo>
                    <a:pt x="59621" y="201627"/>
                  </a:lnTo>
                  <a:lnTo>
                    <a:pt x="59621" y="199281"/>
                  </a:lnTo>
                  <a:lnTo>
                    <a:pt x="64748" y="183120"/>
                  </a:lnTo>
                  <a:lnTo>
                    <a:pt x="78839" y="168290"/>
                  </a:lnTo>
                  <a:lnTo>
                    <a:pt x="99956" y="157446"/>
                  </a:lnTo>
                  <a:lnTo>
                    <a:pt x="126163" y="153241"/>
                  </a:lnTo>
                  <a:lnTo>
                    <a:pt x="516491" y="153241"/>
                  </a:lnTo>
                  <a:lnTo>
                    <a:pt x="496780" y="140017"/>
                  </a:lnTo>
                  <a:lnTo>
                    <a:pt x="468415" y="131147"/>
                  </a:lnTo>
                  <a:lnTo>
                    <a:pt x="467477" y="129702"/>
                  </a:lnTo>
                  <a:lnTo>
                    <a:pt x="139514" y="129702"/>
                  </a:lnTo>
                  <a:lnTo>
                    <a:pt x="161084" y="101202"/>
                  </a:lnTo>
                  <a:lnTo>
                    <a:pt x="193638" y="68559"/>
                  </a:lnTo>
                  <a:lnTo>
                    <a:pt x="236626" y="39957"/>
                  </a:lnTo>
                  <a:lnTo>
                    <a:pt x="289478" y="23601"/>
                  </a:lnTo>
                  <a:lnTo>
                    <a:pt x="289478" y="23266"/>
                  </a:lnTo>
                  <a:lnTo>
                    <a:pt x="358989" y="23266"/>
                  </a:lnTo>
                  <a:lnTo>
                    <a:pt x="347767" y="16298"/>
                  </a:lnTo>
                  <a:lnTo>
                    <a:pt x="290902" y="0"/>
                  </a:lnTo>
                  <a:close/>
                </a:path>
                <a:path w="590550" h="590550" extrusionOk="0">
                  <a:moveTo>
                    <a:pt x="492539" y="543229"/>
                  </a:moveTo>
                  <a:lnTo>
                    <a:pt x="490194" y="543899"/>
                  </a:lnTo>
                  <a:lnTo>
                    <a:pt x="489492" y="544046"/>
                  </a:lnTo>
                  <a:lnTo>
                    <a:pt x="488822" y="544276"/>
                  </a:lnTo>
                  <a:lnTo>
                    <a:pt x="422704" y="556692"/>
                  </a:lnTo>
                  <a:lnTo>
                    <a:pt x="369135" y="562983"/>
                  </a:lnTo>
                  <a:lnTo>
                    <a:pt x="315356" y="565965"/>
                  </a:lnTo>
                  <a:lnTo>
                    <a:pt x="585343" y="565965"/>
                  </a:lnTo>
                  <a:lnTo>
                    <a:pt x="585929" y="565480"/>
                  </a:lnTo>
                  <a:lnTo>
                    <a:pt x="589720" y="557909"/>
                  </a:lnTo>
                  <a:lnTo>
                    <a:pt x="589942" y="553375"/>
                  </a:lnTo>
                  <a:lnTo>
                    <a:pt x="562851" y="553375"/>
                  </a:lnTo>
                  <a:lnTo>
                    <a:pt x="560590" y="552977"/>
                  </a:lnTo>
                  <a:lnTo>
                    <a:pt x="492539" y="543229"/>
                  </a:lnTo>
                  <a:close/>
                </a:path>
                <a:path w="590550" h="590550" extrusionOk="0">
                  <a:moveTo>
                    <a:pt x="96342" y="543480"/>
                  </a:moveTo>
                  <a:lnTo>
                    <a:pt x="29716" y="552977"/>
                  </a:lnTo>
                  <a:lnTo>
                    <a:pt x="27465" y="553375"/>
                  </a:lnTo>
                  <a:lnTo>
                    <a:pt x="145503" y="553375"/>
                  </a:lnTo>
                  <a:lnTo>
                    <a:pt x="101211" y="544831"/>
                  </a:lnTo>
                  <a:lnTo>
                    <a:pt x="96342" y="543480"/>
                  </a:lnTo>
                  <a:close/>
                </a:path>
                <a:path w="590550" h="590550" extrusionOk="0">
                  <a:moveTo>
                    <a:pt x="517135" y="232139"/>
                  </a:moveTo>
                  <a:lnTo>
                    <a:pt x="493566" y="232139"/>
                  </a:lnTo>
                  <a:lnTo>
                    <a:pt x="525376" y="494162"/>
                  </a:lnTo>
                  <a:lnTo>
                    <a:pt x="525397" y="503670"/>
                  </a:lnTo>
                  <a:lnTo>
                    <a:pt x="565109" y="544046"/>
                  </a:lnTo>
                  <a:lnTo>
                    <a:pt x="566789" y="545543"/>
                  </a:lnTo>
                  <a:lnTo>
                    <a:pt x="567207" y="548098"/>
                  </a:lnTo>
                  <a:lnTo>
                    <a:pt x="566056" y="550129"/>
                  </a:lnTo>
                  <a:lnTo>
                    <a:pt x="565092" y="552203"/>
                  </a:lnTo>
                  <a:lnTo>
                    <a:pt x="562851" y="553375"/>
                  </a:lnTo>
                  <a:lnTo>
                    <a:pt x="589942" y="553375"/>
                  </a:lnTo>
                  <a:lnTo>
                    <a:pt x="590516" y="541690"/>
                  </a:lnTo>
                  <a:lnTo>
                    <a:pt x="587489" y="533795"/>
                  </a:lnTo>
                  <a:lnTo>
                    <a:pt x="581762" y="528025"/>
                  </a:lnTo>
                  <a:lnTo>
                    <a:pt x="581751" y="527345"/>
                  </a:lnTo>
                  <a:lnTo>
                    <a:pt x="548559" y="494162"/>
                  </a:lnTo>
                  <a:lnTo>
                    <a:pt x="548559" y="490969"/>
                  </a:lnTo>
                  <a:lnTo>
                    <a:pt x="517135" y="232139"/>
                  </a:lnTo>
                  <a:close/>
                </a:path>
                <a:path w="590550" h="590550" extrusionOk="0">
                  <a:moveTo>
                    <a:pt x="566056" y="550119"/>
                  </a:moveTo>
                  <a:close/>
                </a:path>
                <a:path w="590550" h="590550" extrusionOk="0">
                  <a:moveTo>
                    <a:pt x="490148" y="232642"/>
                  </a:moveTo>
                  <a:lnTo>
                    <a:pt x="90384" y="232642"/>
                  </a:lnTo>
                  <a:lnTo>
                    <a:pt x="157335" y="242798"/>
                  </a:lnTo>
                  <a:lnTo>
                    <a:pt x="204288" y="247091"/>
                  </a:lnTo>
                  <a:lnTo>
                    <a:pt x="258222" y="249102"/>
                  </a:lnTo>
                  <a:lnTo>
                    <a:pt x="286713" y="249353"/>
                  </a:lnTo>
                  <a:lnTo>
                    <a:pt x="325445" y="249353"/>
                  </a:lnTo>
                  <a:lnTo>
                    <a:pt x="340733" y="248851"/>
                  </a:lnTo>
                  <a:lnTo>
                    <a:pt x="343926" y="248851"/>
                  </a:lnTo>
                  <a:lnTo>
                    <a:pt x="359214" y="247762"/>
                  </a:lnTo>
                  <a:lnTo>
                    <a:pt x="363507" y="247762"/>
                  </a:lnTo>
                  <a:lnTo>
                    <a:pt x="375433" y="247091"/>
                  </a:lnTo>
                  <a:lnTo>
                    <a:pt x="380872" y="247087"/>
                  </a:lnTo>
                  <a:lnTo>
                    <a:pt x="390564" y="246338"/>
                  </a:lnTo>
                  <a:lnTo>
                    <a:pt x="404511" y="244987"/>
                  </a:lnTo>
                  <a:lnTo>
                    <a:pt x="417023" y="243395"/>
                  </a:lnTo>
                  <a:lnTo>
                    <a:pt x="490148" y="232642"/>
                  </a:lnTo>
                  <a:close/>
                </a:path>
                <a:path w="590550" h="590550" extrusionOk="0">
                  <a:moveTo>
                    <a:pt x="516491" y="153241"/>
                  </a:moveTo>
                  <a:lnTo>
                    <a:pt x="450782" y="153241"/>
                  </a:lnTo>
                  <a:lnTo>
                    <a:pt x="477000" y="157505"/>
                  </a:lnTo>
                  <a:lnTo>
                    <a:pt x="498143" y="168447"/>
                  </a:lnTo>
                  <a:lnTo>
                    <a:pt x="512259" y="183297"/>
                  </a:lnTo>
                  <a:lnTo>
                    <a:pt x="517397" y="199281"/>
                  </a:lnTo>
                  <a:lnTo>
                    <a:pt x="517397" y="201208"/>
                  </a:lnTo>
                  <a:lnTo>
                    <a:pt x="413149" y="219354"/>
                  </a:lnTo>
                  <a:lnTo>
                    <a:pt x="349190" y="224667"/>
                  </a:lnTo>
                  <a:lnTo>
                    <a:pt x="285027" y="225825"/>
                  </a:lnTo>
                  <a:lnTo>
                    <a:pt x="525265" y="225825"/>
                  </a:lnTo>
                  <a:lnTo>
                    <a:pt x="541083" y="199281"/>
                  </a:lnTo>
                  <a:lnTo>
                    <a:pt x="535399" y="175851"/>
                  </a:lnTo>
                  <a:lnTo>
                    <a:pt x="519870" y="155508"/>
                  </a:lnTo>
                  <a:lnTo>
                    <a:pt x="516491" y="153241"/>
                  </a:lnTo>
                  <a:close/>
                </a:path>
                <a:path w="590550" h="590550" extrusionOk="0">
                  <a:moveTo>
                    <a:pt x="69777" y="205501"/>
                  </a:moveTo>
                  <a:lnTo>
                    <a:pt x="66029" y="205512"/>
                  </a:lnTo>
                  <a:lnTo>
                    <a:pt x="69846" y="205512"/>
                  </a:lnTo>
                  <a:close/>
                </a:path>
                <a:path w="590550" h="590550" extrusionOk="0">
                  <a:moveTo>
                    <a:pt x="358989" y="23266"/>
                  </a:moveTo>
                  <a:lnTo>
                    <a:pt x="289478" y="23266"/>
                  </a:lnTo>
                  <a:lnTo>
                    <a:pt x="342217" y="39816"/>
                  </a:lnTo>
                  <a:lnTo>
                    <a:pt x="385194" y="68559"/>
                  </a:lnTo>
                  <a:lnTo>
                    <a:pt x="417745" y="101207"/>
                  </a:lnTo>
                  <a:lnTo>
                    <a:pt x="439442" y="129702"/>
                  </a:lnTo>
                  <a:lnTo>
                    <a:pt x="467477" y="129702"/>
                  </a:lnTo>
                  <a:lnTo>
                    <a:pt x="454778" y="110125"/>
                  </a:lnTo>
                  <a:lnTo>
                    <a:pt x="429957" y="78929"/>
                  </a:lnTo>
                  <a:lnTo>
                    <a:pt x="394203" y="45131"/>
                  </a:lnTo>
                  <a:lnTo>
                    <a:pt x="358989" y="23266"/>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5" name="Google Shape;495;p14"/>
          <p:cNvGrpSpPr/>
          <p:nvPr/>
        </p:nvGrpSpPr>
        <p:grpSpPr>
          <a:xfrm>
            <a:off x="6084105" y="1184449"/>
            <a:ext cx="1002177" cy="1002665"/>
            <a:chOff x="6084105" y="1184449"/>
            <a:chExt cx="1002177" cy="1002665"/>
          </a:xfrm>
        </p:grpSpPr>
        <p:sp>
          <p:nvSpPr>
            <p:cNvPr id="496" name="Google Shape;496;p14"/>
            <p:cNvSpPr/>
            <p:nvPr/>
          </p:nvSpPr>
          <p:spPr>
            <a:xfrm>
              <a:off x="6084105" y="1184449"/>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4"/>
            <p:cNvSpPr/>
            <p:nvPr/>
          </p:nvSpPr>
          <p:spPr>
            <a:xfrm>
              <a:off x="6577012" y="1184449"/>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4"/>
            <p:cNvSpPr/>
            <p:nvPr/>
          </p:nvSpPr>
          <p:spPr>
            <a:xfrm>
              <a:off x="6225819" y="1371199"/>
              <a:ext cx="710565" cy="628650"/>
            </a:xfrm>
            <a:custGeom>
              <a:avLst/>
              <a:gdLst/>
              <a:ahLst/>
              <a:cxnLst/>
              <a:rect l="l" t="t" r="r" b="b"/>
              <a:pathLst>
                <a:path w="710565" h="628650" extrusionOk="0">
                  <a:moveTo>
                    <a:pt x="710387" y="134289"/>
                  </a:moveTo>
                  <a:lnTo>
                    <a:pt x="708634" y="126669"/>
                  </a:lnTo>
                  <a:lnTo>
                    <a:pt x="706107" y="123647"/>
                  </a:lnTo>
                  <a:lnTo>
                    <a:pt x="702729" y="122377"/>
                  </a:lnTo>
                  <a:lnTo>
                    <a:pt x="678764" y="113779"/>
                  </a:lnTo>
                  <a:lnTo>
                    <a:pt x="678764" y="137579"/>
                  </a:lnTo>
                  <a:lnTo>
                    <a:pt x="626795" y="191185"/>
                  </a:lnTo>
                  <a:lnTo>
                    <a:pt x="600125" y="181190"/>
                  </a:lnTo>
                  <a:lnTo>
                    <a:pt x="600125" y="205282"/>
                  </a:lnTo>
                  <a:lnTo>
                    <a:pt x="387946" y="301929"/>
                  </a:lnTo>
                  <a:lnTo>
                    <a:pt x="377037" y="297713"/>
                  </a:lnTo>
                  <a:lnTo>
                    <a:pt x="377037" y="336892"/>
                  </a:lnTo>
                  <a:lnTo>
                    <a:pt x="377037" y="600900"/>
                  </a:lnTo>
                  <a:lnTo>
                    <a:pt x="116230" y="499960"/>
                  </a:lnTo>
                  <a:lnTo>
                    <a:pt x="116230" y="340537"/>
                  </a:lnTo>
                  <a:lnTo>
                    <a:pt x="280543" y="409041"/>
                  </a:lnTo>
                  <a:lnTo>
                    <a:pt x="284962" y="408482"/>
                  </a:lnTo>
                  <a:lnTo>
                    <a:pt x="288137" y="406044"/>
                  </a:lnTo>
                  <a:lnTo>
                    <a:pt x="292773" y="402450"/>
                  </a:lnTo>
                  <a:lnTo>
                    <a:pt x="377037" y="336892"/>
                  </a:lnTo>
                  <a:lnTo>
                    <a:pt x="377037" y="297713"/>
                  </a:lnTo>
                  <a:lnTo>
                    <a:pt x="365709" y="293319"/>
                  </a:lnTo>
                  <a:lnTo>
                    <a:pt x="365709" y="317436"/>
                  </a:lnTo>
                  <a:lnTo>
                    <a:pt x="279361" y="384213"/>
                  </a:lnTo>
                  <a:lnTo>
                    <a:pt x="32651" y="281470"/>
                  </a:lnTo>
                  <a:lnTo>
                    <a:pt x="107099" y="217246"/>
                  </a:lnTo>
                  <a:lnTo>
                    <a:pt x="365709" y="317436"/>
                  </a:lnTo>
                  <a:lnTo>
                    <a:pt x="365709" y="293319"/>
                  </a:lnTo>
                  <a:lnTo>
                    <a:pt x="134962" y="203885"/>
                  </a:lnTo>
                  <a:lnTo>
                    <a:pt x="353479" y="112890"/>
                  </a:lnTo>
                  <a:lnTo>
                    <a:pt x="600125" y="205282"/>
                  </a:lnTo>
                  <a:lnTo>
                    <a:pt x="600125" y="181190"/>
                  </a:lnTo>
                  <a:lnTo>
                    <a:pt x="376021" y="97129"/>
                  </a:lnTo>
                  <a:lnTo>
                    <a:pt x="435965" y="50431"/>
                  </a:lnTo>
                  <a:lnTo>
                    <a:pt x="678764" y="137579"/>
                  </a:lnTo>
                  <a:lnTo>
                    <a:pt x="678764" y="113779"/>
                  </a:lnTo>
                  <a:lnTo>
                    <a:pt x="453136" y="32702"/>
                  </a:lnTo>
                  <a:lnTo>
                    <a:pt x="437756" y="27178"/>
                  </a:lnTo>
                  <a:lnTo>
                    <a:pt x="436435" y="26682"/>
                  </a:lnTo>
                  <a:lnTo>
                    <a:pt x="435013" y="26466"/>
                  </a:lnTo>
                  <a:lnTo>
                    <a:pt x="433387" y="26479"/>
                  </a:lnTo>
                  <a:lnTo>
                    <a:pt x="431088" y="26619"/>
                  </a:lnTo>
                  <a:lnTo>
                    <a:pt x="428840" y="27508"/>
                  </a:lnTo>
                  <a:lnTo>
                    <a:pt x="427088" y="28917"/>
                  </a:lnTo>
                  <a:lnTo>
                    <a:pt x="356844" y="83743"/>
                  </a:lnTo>
                  <a:lnTo>
                    <a:pt x="337235" y="49923"/>
                  </a:lnTo>
                  <a:lnTo>
                    <a:pt x="337235" y="95288"/>
                  </a:lnTo>
                  <a:lnTo>
                    <a:pt x="109562" y="190131"/>
                  </a:lnTo>
                  <a:lnTo>
                    <a:pt x="65214" y="115443"/>
                  </a:lnTo>
                  <a:lnTo>
                    <a:pt x="296811" y="25323"/>
                  </a:lnTo>
                  <a:lnTo>
                    <a:pt x="337235" y="95288"/>
                  </a:lnTo>
                  <a:lnTo>
                    <a:pt x="337235" y="49923"/>
                  </a:lnTo>
                  <a:lnTo>
                    <a:pt x="311912" y="6223"/>
                  </a:lnTo>
                  <a:lnTo>
                    <a:pt x="309676" y="2362"/>
                  </a:lnTo>
                  <a:lnTo>
                    <a:pt x="306158" y="203"/>
                  </a:lnTo>
                  <a:lnTo>
                    <a:pt x="302209" y="0"/>
                  </a:lnTo>
                  <a:lnTo>
                    <a:pt x="300456" y="12"/>
                  </a:lnTo>
                  <a:lnTo>
                    <a:pt x="299770" y="76"/>
                  </a:lnTo>
                  <a:lnTo>
                    <a:pt x="299046" y="254"/>
                  </a:lnTo>
                  <a:lnTo>
                    <a:pt x="298348" y="482"/>
                  </a:lnTo>
                  <a:lnTo>
                    <a:pt x="297802" y="723"/>
                  </a:lnTo>
                  <a:lnTo>
                    <a:pt x="41821" y="100406"/>
                  </a:lnTo>
                  <a:lnTo>
                    <a:pt x="39497" y="102908"/>
                  </a:lnTo>
                  <a:lnTo>
                    <a:pt x="37274" y="109321"/>
                  </a:lnTo>
                  <a:lnTo>
                    <a:pt x="37541" y="112725"/>
                  </a:lnTo>
                  <a:lnTo>
                    <a:pt x="39128" y="115455"/>
                  </a:lnTo>
                  <a:lnTo>
                    <a:pt x="90258" y="202057"/>
                  </a:lnTo>
                  <a:lnTo>
                    <a:pt x="4178" y="276186"/>
                  </a:lnTo>
                  <a:lnTo>
                    <a:pt x="1333" y="278549"/>
                  </a:lnTo>
                  <a:lnTo>
                    <a:pt x="0" y="282384"/>
                  </a:lnTo>
                  <a:lnTo>
                    <a:pt x="1193" y="290474"/>
                  </a:lnTo>
                  <a:lnTo>
                    <a:pt x="3581" y="293751"/>
                  </a:lnTo>
                  <a:lnTo>
                    <a:pt x="93687" y="331317"/>
                  </a:lnTo>
                  <a:lnTo>
                    <a:pt x="93776" y="513956"/>
                  </a:lnTo>
                  <a:lnTo>
                    <a:pt x="96266" y="515493"/>
                  </a:lnTo>
                  <a:lnTo>
                    <a:pt x="102374" y="518439"/>
                  </a:lnTo>
                  <a:lnTo>
                    <a:pt x="384009" y="627672"/>
                  </a:lnTo>
                  <a:lnTo>
                    <a:pt x="385406" y="628256"/>
                  </a:lnTo>
                  <a:lnTo>
                    <a:pt x="386892" y="628561"/>
                  </a:lnTo>
                  <a:lnTo>
                    <a:pt x="389915" y="628561"/>
                  </a:lnTo>
                  <a:lnTo>
                    <a:pt x="391452" y="628256"/>
                  </a:lnTo>
                  <a:lnTo>
                    <a:pt x="392887" y="627646"/>
                  </a:lnTo>
                  <a:lnTo>
                    <a:pt x="404317" y="622452"/>
                  </a:lnTo>
                  <a:lnTo>
                    <a:pt x="634517" y="517766"/>
                  </a:lnTo>
                  <a:lnTo>
                    <a:pt x="640219" y="514426"/>
                  </a:lnTo>
                  <a:lnTo>
                    <a:pt x="640892" y="505650"/>
                  </a:lnTo>
                  <a:lnTo>
                    <a:pt x="640892" y="338213"/>
                  </a:lnTo>
                  <a:lnTo>
                    <a:pt x="692327" y="310286"/>
                  </a:lnTo>
                  <a:lnTo>
                    <a:pt x="694448" y="303225"/>
                  </a:lnTo>
                  <a:lnTo>
                    <a:pt x="666686" y="250545"/>
                  </a:lnTo>
                  <a:lnTo>
                    <a:pt x="666686" y="298437"/>
                  </a:lnTo>
                  <a:lnTo>
                    <a:pt x="618375" y="324612"/>
                  </a:lnTo>
                  <a:lnTo>
                    <a:pt x="618375" y="350266"/>
                  </a:lnTo>
                  <a:lnTo>
                    <a:pt x="618375" y="500341"/>
                  </a:lnTo>
                  <a:lnTo>
                    <a:pt x="399567" y="599846"/>
                  </a:lnTo>
                  <a:lnTo>
                    <a:pt x="399567" y="355612"/>
                  </a:lnTo>
                  <a:lnTo>
                    <a:pt x="444919" y="431876"/>
                  </a:lnTo>
                  <a:lnTo>
                    <a:pt x="447865" y="436930"/>
                  </a:lnTo>
                  <a:lnTo>
                    <a:pt x="454939" y="438899"/>
                  </a:lnTo>
                  <a:lnTo>
                    <a:pt x="467931" y="431838"/>
                  </a:lnTo>
                  <a:lnTo>
                    <a:pt x="618375" y="350266"/>
                  </a:lnTo>
                  <a:lnTo>
                    <a:pt x="618375" y="324612"/>
                  </a:lnTo>
                  <a:lnTo>
                    <a:pt x="458698" y="411099"/>
                  </a:lnTo>
                  <a:lnTo>
                    <a:pt x="404215" y="319176"/>
                  </a:lnTo>
                  <a:lnTo>
                    <a:pt x="624700" y="218732"/>
                  </a:lnTo>
                  <a:lnTo>
                    <a:pt x="666686" y="298437"/>
                  </a:lnTo>
                  <a:lnTo>
                    <a:pt x="666686" y="250545"/>
                  </a:lnTo>
                  <a:lnTo>
                    <a:pt x="643369" y="206298"/>
                  </a:lnTo>
                  <a:lnTo>
                    <a:pt x="706996" y="140690"/>
                  </a:lnTo>
                  <a:lnTo>
                    <a:pt x="709447" y="138112"/>
                  </a:lnTo>
                  <a:lnTo>
                    <a:pt x="710387" y="134289"/>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9" name="Google Shape;499;p14"/>
          <p:cNvGrpSpPr/>
          <p:nvPr/>
        </p:nvGrpSpPr>
        <p:grpSpPr>
          <a:xfrm>
            <a:off x="9978616" y="1188906"/>
            <a:ext cx="1002665" cy="1002665"/>
            <a:chOff x="9978616" y="1188906"/>
            <a:chExt cx="1002665" cy="1002665"/>
          </a:xfrm>
        </p:grpSpPr>
        <p:sp>
          <p:nvSpPr>
            <p:cNvPr id="500" name="Google Shape;500;p14"/>
            <p:cNvSpPr/>
            <p:nvPr/>
          </p:nvSpPr>
          <p:spPr>
            <a:xfrm>
              <a:off x="9978616" y="1188906"/>
              <a:ext cx="1002665" cy="1002665"/>
            </a:xfrm>
            <a:custGeom>
              <a:avLst/>
              <a:gdLst/>
              <a:ahLst/>
              <a:cxnLst/>
              <a:rect l="l" t="t" r="r" b="b"/>
              <a:pathLst>
                <a:path w="1002665" h="1002664" extrusionOk="0">
                  <a:moveTo>
                    <a:pt x="501021" y="0"/>
                  </a:moveTo>
                  <a:lnTo>
                    <a:pt x="495597" y="0"/>
                  </a:lnTo>
                  <a:lnTo>
                    <a:pt x="445334" y="3117"/>
                  </a:lnTo>
                  <a:lnTo>
                    <a:pt x="399055" y="10437"/>
                  </a:lnTo>
                  <a:lnTo>
                    <a:pt x="354283" y="21881"/>
                  </a:lnTo>
                  <a:lnTo>
                    <a:pt x="311223" y="37246"/>
                  </a:lnTo>
                  <a:lnTo>
                    <a:pt x="270079" y="56327"/>
                  </a:lnTo>
                  <a:lnTo>
                    <a:pt x="231054" y="78922"/>
                  </a:lnTo>
                  <a:lnTo>
                    <a:pt x="194353" y="104826"/>
                  </a:lnTo>
                  <a:lnTo>
                    <a:pt x="160179" y="133835"/>
                  </a:lnTo>
                  <a:lnTo>
                    <a:pt x="128737" y="165745"/>
                  </a:lnTo>
                  <a:lnTo>
                    <a:pt x="100229" y="200353"/>
                  </a:lnTo>
                  <a:lnTo>
                    <a:pt x="74862" y="237455"/>
                  </a:lnTo>
                  <a:lnTo>
                    <a:pt x="52837" y="276847"/>
                  </a:lnTo>
                  <a:lnTo>
                    <a:pt x="34359" y="318325"/>
                  </a:lnTo>
                  <a:lnTo>
                    <a:pt x="19633" y="361685"/>
                  </a:lnTo>
                  <a:lnTo>
                    <a:pt x="8861" y="406724"/>
                  </a:lnTo>
                  <a:lnTo>
                    <a:pt x="2249" y="453237"/>
                  </a:lnTo>
                  <a:lnTo>
                    <a:pt x="0" y="501021"/>
                  </a:lnTo>
                  <a:lnTo>
                    <a:pt x="2249" y="548797"/>
                  </a:lnTo>
                  <a:lnTo>
                    <a:pt x="8861" y="595304"/>
                  </a:lnTo>
                  <a:lnTo>
                    <a:pt x="19633" y="640338"/>
                  </a:lnTo>
                  <a:lnTo>
                    <a:pt x="34359" y="683695"/>
                  </a:lnTo>
                  <a:lnTo>
                    <a:pt x="52837" y="725172"/>
                  </a:lnTo>
                  <a:lnTo>
                    <a:pt x="74862" y="764564"/>
                  </a:lnTo>
                  <a:lnTo>
                    <a:pt x="100229" y="801666"/>
                  </a:lnTo>
                  <a:lnTo>
                    <a:pt x="128737" y="836276"/>
                  </a:lnTo>
                  <a:lnTo>
                    <a:pt x="160179" y="868189"/>
                  </a:lnTo>
                  <a:lnTo>
                    <a:pt x="194353" y="897200"/>
                  </a:lnTo>
                  <a:lnTo>
                    <a:pt x="231054" y="923107"/>
                  </a:lnTo>
                  <a:lnTo>
                    <a:pt x="270079" y="945705"/>
                  </a:lnTo>
                  <a:lnTo>
                    <a:pt x="311223" y="964789"/>
                  </a:lnTo>
                  <a:lnTo>
                    <a:pt x="354283" y="980157"/>
                  </a:lnTo>
                  <a:lnTo>
                    <a:pt x="399055" y="991603"/>
                  </a:lnTo>
                  <a:lnTo>
                    <a:pt x="445334" y="998925"/>
                  </a:lnTo>
                  <a:lnTo>
                    <a:pt x="492916" y="1001917"/>
                  </a:lnTo>
                  <a:lnTo>
                    <a:pt x="501021" y="1002042"/>
                  </a:lnTo>
                  <a:lnTo>
                    <a:pt x="549269" y="999749"/>
                  </a:lnTo>
                  <a:lnTo>
                    <a:pt x="596220" y="993007"/>
                  </a:lnTo>
                  <a:lnTo>
                    <a:pt x="641664" y="982029"/>
                  </a:lnTo>
                  <a:lnTo>
                    <a:pt x="685392" y="967022"/>
                  </a:lnTo>
                  <a:lnTo>
                    <a:pt x="727193" y="948199"/>
                  </a:lnTo>
                  <a:lnTo>
                    <a:pt x="766856" y="925768"/>
                  </a:lnTo>
                  <a:lnTo>
                    <a:pt x="804173" y="899940"/>
                  </a:lnTo>
                  <a:lnTo>
                    <a:pt x="838932" y="870925"/>
                  </a:lnTo>
                  <a:lnTo>
                    <a:pt x="870925" y="838932"/>
                  </a:lnTo>
                  <a:lnTo>
                    <a:pt x="899940" y="804173"/>
                  </a:lnTo>
                  <a:lnTo>
                    <a:pt x="925768" y="766856"/>
                  </a:lnTo>
                  <a:lnTo>
                    <a:pt x="948199" y="727193"/>
                  </a:lnTo>
                  <a:lnTo>
                    <a:pt x="967022" y="685392"/>
                  </a:lnTo>
                  <a:lnTo>
                    <a:pt x="982029" y="641664"/>
                  </a:lnTo>
                  <a:lnTo>
                    <a:pt x="993007" y="596220"/>
                  </a:lnTo>
                  <a:lnTo>
                    <a:pt x="999749" y="549269"/>
                  </a:lnTo>
                  <a:lnTo>
                    <a:pt x="1002042" y="501021"/>
                  </a:lnTo>
                  <a:lnTo>
                    <a:pt x="999749" y="452763"/>
                  </a:lnTo>
                  <a:lnTo>
                    <a:pt x="993007" y="405804"/>
                  </a:lnTo>
                  <a:lnTo>
                    <a:pt x="982029" y="360355"/>
                  </a:lnTo>
                  <a:lnTo>
                    <a:pt x="967022" y="316624"/>
                  </a:lnTo>
                  <a:lnTo>
                    <a:pt x="948199" y="274822"/>
                  </a:lnTo>
                  <a:lnTo>
                    <a:pt x="925768" y="235158"/>
                  </a:lnTo>
                  <a:lnTo>
                    <a:pt x="899940" y="197842"/>
                  </a:lnTo>
                  <a:lnTo>
                    <a:pt x="870925" y="163085"/>
                  </a:lnTo>
                  <a:lnTo>
                    <a:pt x="838932" y="131095"/>
                  </a:lnTo>
                  <a:lnTo>
                    <a:pt x="804173" y="102083"/>
                  </a:lnTo>
                  <a:lnTo>
                    <a:pt x="766856" y="76258"/>
                  </a:lnTo>
                  <a:lnTo>
                    <a:pt x="727193" y="53831"/>
                  </a:lnTo>
                  <a:lnTo>
                    <a:pt x="685392" y="35011"/>
                  </a:lnTo>
                  <a:lnTo>
                    <a:pt x="641664" y="20008"/>
                  </a:lnTo>
                  <a:lnTo>
                    <a:pt x="596220" y="9032"/>
                  </a:lnTo>
                  <a:lnTo>
                    <a:pt x="549269" y="2293"/>
                  </a:lnTo>
                  <a:lnTo>
                    <a:pt x="501021"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14"/>
            <p:cNvSpPr/>
            <p:nvPr/>
          </p:nvSpPr>
          <p:spPr>
            <a:xfrm>
              <a:off x="10471533" y="1188906"/>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14"/>
            <p:cNvSpPr/>
            <p:nvPr/>
          </p:nvSpPr>
          <p:spPr>
            <a:xfrm>
              <a:off x="10617724" y="1526915"/>
              <a:ext cx="264795" cy="334645"/>
            </a:xfrm>
            <a:custGeom>
              <a:avLst/>
              <a:gdLst/>
              <a:ahLst/>
              <a:cxnLst/>
              <a:rect l="l" t="t" r="r" b="b"/>
              <a:pathLst>
                <a:path w="264795" h="334644" extrusionOk="0">
                  <a:moveTo>
                    <a:pt x="169293" y="0"/>
                  </a:moveTo>
                  <a:lnTo>
                    <a:pt x="0" y="0"/>
                  </a:lnTo>
                  <a:lnTo>
                    <a:pt x="0" y="334471"/>
                  </a:lnTo>
                  <a:lnTo>
                    <a:pt x="67359" y="334314"/>
                  </a:lnTo>
                  <a:lnTo>
                    <a:pt x="67306" y="306241"/>
                  </a:lnTo>
                  <a:lnTo>
                    <a:pt x="28072" y="306336"/>
                  </a:lnTo>
                  <a:lnTo>
                    <a:pt x="28072" y="28072"/>
                  </a:lnTo>
                  <a:lnTo>
                    <a:pt x="169293" y="28072"/>
                  </a:lnTo>
                  <a:lnTo>
                    <a:pt x="177843" y="29396"/>
                  </a:lnTo>
                  <a:lnTo>
                    <a:pt x="185482" y="33132"/>
                  </a:lnTo>
                  <a:lnTo>
                    <a:pt x="191693" y="38930"/>
                  </a:lnTo>
                  <a:lnTo>
                    <a:pt x="195962" y="46438"/>
                  </a:lnTo>
                  <a:lnTo>
                    <a:pt x="236495" y="153241"/>
                  </a:lnTo>
                  <a:lnTo>
                    <a:pt x="236495" y="282577"/>
                  </a:lnTo>
                  <a:lnTo>
                    <a:pt x="234617" y="291829"/>
                  </a:lnTo>
                  <a:lnTo>
                    <a:pt x="229499" y="299392"/>
                  </a:lnTo>
                  <a:lnTo>
                    <a:pt x="221913" y="304495"/>
                  </a:lnTo>
                  <a:lnTo>
                    <a:pt x="212632" y="306367"/>
                  </a:lnTo>
                  <a:lnTo>
                    <a:pt x="184151" y="306367"/>
                  </a:lnTo>
                  <a:lnTo>
                    <a:pt x="184151" y="334440"/>
                  </a:lnTo>
                  <a:lnTo>
                    <a:pt x="212632" y="334440"/>
                  </a:lnTo>
                  <a:lnTo>
                    <a:pt x="232828" y="330359"/>
                  </a:lnTo>
                  <a:lnTo>
                    <a:pt x="249339" y="319236"/>
                  </a:lnTo>
                  <a:lnTo>
                    <a:pt x="260480" y="302749"/>
                  </a:lnTo>
                  <a:lnTo>
                    <a:pt x="264567" y="282577"/>
                  </a:lnTo>
                  <a:lnTo>
                    <a:pt x="264567" y="148079"/>
                  </a:lnTo>
                  <a:lnTo>
                    <a:pt x="222202" y="36480"/>
                  </a:lnTo>
                  <a:lnTo>
                    <a:pt x="213730" y="21570"/>
                  </a:lnTo>
                  <a:lnTo>
                    <a:pt x="201406" y="10053"/>
                  </a:lnTo>
                  <a:lnTo>
                    <a:pt x="186252" y="2629"/>
                  </a:lnTo>
                  <a:lnTo>
                    <a:pt x="169293" y="0"/>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3" name="Google Shape;503;p14"/>
            <p:cNvPicPr preferRelativeResize="0"/>
            <p:nvPr/>
          </p:nvPicPr>
          <p:blipFill rotWithShape="1">
            <a:blip r:embed="rId6">
              <a:alphaModFix/>
            </a:blip>
            <a:srcRect/>
            <a:stretch/>
          </p:blipFill>
          <p:spPr>
            <a:xfrm>
              <a:off x="10700707" y="1540978"/>
              <a:ext cx="165481" cy="165481"/>
            </a:xfrm>
            <a:prstGeom prst="rect">
              <a:avLst/>
            </a:prstGeom>
            <a:noFill/>
            <a:ln>
              <a:noFill/>
            </a:ln>
          </p:spPr>
        </p:pic>
        <p:pic>
          <p:nvPicPr>
            <p:cNvPr id="504" name="Google Shape;504;p14"/>
            <p:cNvPicPr preferRelativeResize="0"/>
            <p:nvPr/>
          </p:nvPicPr>
          <p:blipFill rotWithShape="1">
            <a:blip r:embed="rId7">
              <a:alphaModFix/>
            </a:blip>
            <a:srcRect/>
            <a:stretch/>
          </p:blipFill>
          <p:spPr>
            <a:xfrm>
              <a:off x="10140574" y="1729763"/>
              <a:ext cx="121912" cy="132289"/>
            </a:xfrm>
            <a:prstGeom prst="rect">
              <a:avLst/>
            </a:prstGeom>
            <a:noFill/>
            <a:ln>
              <a:noFill/>
            </a:ln>
          </p:spPr>
        </p:pic>
        <p:sp>
          <p:nvSpPr>
            <p:cNvPr id="505" name="Google Shape;505;p14"/>
            <p:cNvSpPr/>
            <p:nvPr/>
          </p:nvSpPr>
          <p:spPr>
            <a:xfrm>
              <a:off x="10140531" y="1460721"/>
              <a:ext cx="504190" cy="458470"/>
            </a:xfrm>
            <a:custGeom>
              <a:avLst/>
              <a:gdLst/>
              <a:ahLst/>
              <a:cxnLst/>
              <a:rect l="l" t="t" r="r" b="b"/>
              <a:pathLst>
                <a:path w="504190" h="458469" extrusionOk="0">
                  <a:moveTo>
                    <a:pt x="249796" y="386486"/>
                  </a:moveTo>
                  <a:lnTo>
                    <a:pt x="244132" y="358508"/>
                  </a:lnTo>
                  <a:lnTo>
                    <a:pt x="233413" y="342607"/>
                  </a:lnTo>
                  <a:lnTo>
                    <a:pt x="228701" y="335635"/>
                  </a:lnTo>
                  <a:lnTo>
                    <a:pt x="221729" y="330936"/>
                  </a:lnTo>
                  <a:lnTo>
                    <a:pt x="221729" y="386486"/>
                  </a:lnTo>
                  <a:lnTo>
                    <a:pt x="218274" y="403542"/>
                  </a:lnTo>
                  <a:lnTo>
                    <a:pt x="208864" y="417487"/>
                  </a:lnTo>
                  <a:lnTo>
                    <a:pt x="194906" y="426897"/>
                  </a:lnTo>
                  <a:lnTo>
                    <a:pt x="177850" y="430352"/>
                  </a:lnTo>
                  <a:lnTo>
                    <a:pt x="160794" y="426897"/>
                  </a:lnTo>
                  <a:lnTo>
                    <a:pt x="146850" y="417487"/>
                  </a:lnTo>
                  <a:lnTo>
                    <a:pt x="137439" y="403542"/>
                  </a:lnTo>
                  <a:lnTo>
                    <a:pt x="133985" y="386486"/>
                  </a:lnTo>
                  <a:lnTo>
                    <a:pt x="137439" y="369417"/>
                  </a:lnTo>
                  <a:lnTo>
                    <a:pt x="146850" y="355473"/>
                  </a:lnTo>
                  <a:lnTo>
                    <a:pt x="160794" y="346062"/>
                  </a:lnTo>
                  <a:lnTo>
                    <a:pt x="177850" y="342607"/>
                  </a:lnTo>
                  <a:lnTo>
                    <a:pt x="194906" y="346062"/>
                  </a:lnTo>
                  <a:lnTo>
                    <a:pt x="208864" y="355473"/>
                  </a:lnTo>
                  <a:lnTo>
                    <a:pt x="218274" y="369417"/>
                  </a:lnTo>
                  <a:lnTo>
                    <a:pt x="221729" y="386486"/>
                  </a:lnTo>
                  <a:lnTo>
                    <a:pt x="221729" y="330936"/>
                  </a:lnTo>
                  <a:lnTo>
                    <a:pt x="205828" y="320205"/>
                  </a:lnTo>
                  <a:lnTo>
                    <a:pt x="177850" y="314540"/>
                  </a:lnTo>
                  <a:lnTo>
                    <a:pt x="149872" y="320205"/>
                  </a:lnTo>
                  <a:lnTo>
                    <a:pt x="127000" y="335635"/>
                  </a:lnTo>
                  <a:lnTo>
                    <a:pt x="111569" y="358508"/>
                  </a:lnTo>
                  <a:lnTo>
                    <a:pt x="105905" y="386486"/>
                  </a:lnTo>
                  <a:lnTo>
                    <a:pt x="111569" y="414464"/>
                  </a:lnTo>
                  <a:lnTo>
                    <a:pt x="127000" y="437337"/>
                  </a:lnTo>
                  <a:lnTo>
                    <a:pt x="149872" y="452767"/>
                  </a:lnTo>
                  <a:lnTo>
                    <a:pt x="177850" y="458431"/>
                  </a:lnTo>
                  <a:lnTo>
                    <a:pt x="205828" y="452767"/>
                  </a:lnTo>
                  <a:lnTo>
                    <a:pt x="228701" y="437337"/>
                  </a:lnTo>
                  <a:lnTo>
                    <a:pt x="233413" y="430352"/>
                  </a:lnTo>
                  <a:lnTo>
                    <a:pt x="244132" y="414464"/>
                  </a:lnTo>
                  <a:lnTo>
                    <a:pt x="249796" y="386486"/>
                  </a:lnTo>
                  <a:close/>
                </a:path>
                <a:path w="504190" h="458469" extrusionOk="0">
                  <a:moveTo>
                    <a:pt x="503885" y="52146"/>
                  </a:moveTo>
                  <a:lnTo>
                    <a:pt x="499821" y="31864"/>
                  </a:lnTo>
                  <a:lnTo>
                    <a:pt x="488759" y="15290"/>
                  </a:lnTo>
                  <a:lnTo>
                    <a:pt x="472376" y="4102"/>
                  </a:lnTo>
                  <a:lnTo>
                    <a:pt x="452310" y="0"/>
                  </a:lnTo>
                  <a:lnTo>
                    <a:pt x="51574" y="0"/>
                  </a:lnTo>
                  <a:lnTo>
                    <a:pt x="31521" y="4102"/>
                  </a:lnTo>
                  <a:lnTo>
                    <a:pt x="15125" y="15290"/>
                  </a:lnTo>
                  <a:lnTo>
                    <a:pt x="4064" y="31864"/>
                  </a:lnTo>
                  <a:lnTo>
                    <a:pt x="0" y="52146"/>
                  </a:lnTo>
                  <a:lnTo>
                    <a:pt x="0" y="110655"/>
                  </a:lnTo>
                  <a:lnTo>
                    <a:pt x="28079" y="110655"/>
                  </a:lnTo>
                  <a:lnTo>
                    <a:pt x="28079" y="52146"/>
                  </a:lnTo>
                  <a:lnTo>
                    <a:pt x="29921" y="42786"/>
                  </a:lnTo>
                  <a:lnTo>
                    <a:pt x="34963" y="35128"/>
                  </a:lnTo>
                  <a:lnTo>
                    <a:pt x="42430" y="29972"/>
                  </a:lnTo>
                  <a:lnTo>
                    <a:pt x="51574" y="28067"/>
                  </a:lnTo>
                  <a:lnTo>
                    <a:pt x="452310" y="28067"/>
                  </a:lnTo>
                  <a:lnTo>
                    <a:pt x="461454" y="29972"/>
                  </a:lnTo>
                  <a:lnTo>
                    <a:pt x="468922" y="35128"/>
                  </a:lnTo>
                  <a:lnTo>
                    <a:pt x="473964" y="42786"/>
                  </a:lnTo>
                  <a:lnTo>
                    <a:pt x="475805" y="52146"/>
                  </a:lnTo>
                  <a:lnTo>
                    <a:pt x="475805" y="392137"/>
                  </a:lnTo>
                  <a:lnTo>
                    <a:pt x="503885" y="392137"/>
                  </a:lnTo>
                  <a:lnTo>
                    <a:pt x="503885" y="52146"/>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6" name="Google Shape;506;p14"/>
            <p:cNvPicPr preferRelativeResize="0"/>
            <p:nvPr/>
          </p:nvPicPr>
          <p:blipFill rotWithShape="1">
            <a:blip r:embed="rId8">
              <a:alphaModFix/>
            </a:blip>
            <a:srcRect/>
            <a:stretch/>
          </p:blipFill>
          <p:spPr>
            <a:xfrm>
              <a:off x="10671019" y="1775254"/>
              <a:ext cx="143890" cy="143890"/>
            </a:xfrm>
            <a:prstGeom prst="rect">
              <a:avLst/>
            </a:prstGeom>
            <a:noFill/>
            <a:ln>
              <a:noFill/>
            </a:ln>
          </p:spPr>
        </p:pic>
        <p:sp>
          <p:nvSpPr>
            <p:cNvPr id="507" name="Google Shape;507;p14"/>
            <p:cNvSpPr/>
            <p:nvPr/>
          </p:nvSpPr>
          <p:spPr>
            <a:xfrm>
              <a:off x="10076980" y="1557546"/>
              <a:ext cx="551180" cy="304165"/>
            </a:xfrm>
            <a:custGeom>
              <a:avLst/>
              <a:gdLst/>
              <a:ahLst/>
              <a:cxnLst/>
              <a:rect l="l" t="t" r="r" b="b"/>
              <a:pathLst>
                <a:path w="551179" h="304164" extrusionOk="0">
                  <a:moveTo>
                    <a:pt x="228587" y="157721"/>
                  </a:moveTo>
                  <a:lnTo>
                    <a:pt x="222288" y="151447"/>
                  </a:lnTo>
                  <a:lnTo>
                    <a:pt x="6286" y="151447"/>
                  </a:lnTo>
                  <a:lnTo>
                    <a:pt x="0" y="157721"/>
                  </a:lnTo>
                  <a:lnTo>
                    <a:pt x="0" y="173228"/>
                  </a:lnTo>
                  <a:lnTo>
                    <a:pt x="6286" y="179514"/>
                  </a:lnTo>
                  <a:lnTo>
                    <a:pt x="214541" y="179514"/>
                  </a:lnTo>
                  <a:lnTo>
                    <a:pt x="222288" y="179514"/>
                  </a:lnTo>
                  <a:lnTo>
                    <a:pt x="228587" y="173228"/>
                  </a:lnTo>
                  <a:lnTo>
                    <a:pt x="228587" y="157721"/>
                  </a:lnTo>
                  <a:close/>
                </a:path>
                <a:path w="551179" h="304164" extrusionOk="0">
                  <a:moveTo>
                    <a:pt x="228587" y="80962"/>
                  </a:moveTo>
                  <a:lnTo>
                    <a:pt x="222288" y="74688"/>
                  </a:lnTo>
                  <a:lnTo>
                    <a:pt x="6286" y="74688"/>
                  </a:lnTo>
                  <a:lnTo>
                    <a:pt x="0" y="80962"/>
                  </a:lnTo>
                  <a:lnTo>
                    <a:pt x="0" y="96469"/>
                  </a:lnTo>
                  <a:lnTo>
                    <a:pt x="6286" y="102755"/>
                  </a:lnTo>
                  <a:lnTo>
                    <a:pt x="214541" y="102755"/>
                  </a:lnTo>
                  <a:lnTo>
                    <a:pt x="222288" y="102755"/>
                  </a:lnTo>
                  <a:lnTo>
                    <a:pt x="228587" y="96469"/>
                  </a:lnTo>
                  <a:lnTo>
                    <a:pt x="228587" y="80962"/>
                  </a:lnTo>
                  <a:close/>
                </a:path>
                <a:path w="551179" h="304164" extrusionOk="0">
                  <a:moveTo>
                    <a:pt x="228587" y="6286"/>
                  </a:moveTo>
                  <a:lnTo>
                    <a:pt x="222288" y="0"/>
                  </a:lnTo>
                  <a:lnTo>
                    <a:pt x="6286" y="0"/>
                  </a:lnTo>
                  <a:lnTo>
                    <a:pt x="0" y="6286"/>
                  </a:lnTo>
                  <a:lnTo>
                    <a:pt x="0" y="21793"/>
                  </a:lnTo>
                  <a:lnTo>
                    <a:pt x="6286" y="28067"/>
                  </a:lnTo>
                  <a:lnTo>
                    <a:pt x="214541" y="28067"/>
                  </a:lnTo>
                  <a:lnTo>
                    <a:pt x="222288" y="28067"/>
                  </a:lnTo>
                  <a:lnTo>
                    <a:pt x="228587" y="21793"/>
                  </a:lnTo>
                  <a:lnTo>
                    <a:pt x="228587" y="6286"/>
                  </a:lnTo>
                  <a:close/>
                </a:path>
                <a:path w="551179" h="304164" extrusionOk="0">
                  <a:moveTo>
                    <a:pt x="550621" y="275615"/>
                  </a:moveTo>
                  <a:lnTo>
                    <a:pt x="299313" y="275615"/>
                  </a:lnTo>
                  <a:lnTo>
                    <a:pt x="299313" y="303695"/>
                  </a:lnTo>
                  <a:lnTo>
                    <a:pt x="550621" y="303695"/>
                  </a:lnTo>
                  <a:lnTo>
                    <a:pt x="550621" y="275615"/>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08" name="Google Shape;508;p14"/>
          <p:cNvGrpSpPr/>
          <p:nvPr/>
        </p:nvGrpSpPr>
        <p:grpSpPr>
          <a:xfrm>
            <a:off x="13873146" y="1188022"/>
            <a:ext cx="1002177" cy="1002665"/>
            <a:chOff x="13873146" y="1188022"/>
            <a:chExt cx="1002177" cy="1002665"/>
          </a:xfrm>
        </p:grpSpPr>
        <p:sp>
          <p:nvSpPr>
            <p:cNvPr id="509" name="Google Shape;509;p14"/>
            <p:cNvSpPr/>
            <p:nvPr/>
          </p:nvSpPr>
          <p:spPr>
            <a:xfrm>
              <a:off x="13873146" y="1188022"/>
              <a:ext cx="1002030" cy="1002665"/>
            </a:xfrm>
            <a:custGeom>
              <a:avLst/>
              <a:gdLst/>
              <a:ahLst/>
              <a:cxnLst/>
              <a:rect l="l" t="t" r="r" b="b"/>
              <a:pathLst>
                <a:path w="1002030"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14"/>
            <p:cNvSpPr/>
            <p:nvPr/>
          </p:nvSpPr>
          <p:spPr>
            <a:xfrm>
              <a:off x="14366053" y="1188022"/>
              <a:ext cx="509270" cy="1002665"/>
            </a:xfrm>
            <a:custGeom>
              <a:avLst/>
              <a:gdLst/>
              <a:ahLst/>
              <a:cxnLst/>
              <a:rect l="l" t="t" r="r" b="b"/>
              <a:pathLst>
                <a:path w="509269"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1" name="Google Shape;511;p14"/>
            <p:cNvSpPr/>
            <p:nvPr/>
          </p:nvSpPr>
          <p:spPr>
            <a:xfrm>
              <a:off x="14100759" y="1413312"/>
              <a:ext cx="547370" cy="552450"/>
            </a:xfrm>
            <a:custGeom>
              <a:avLst/>
              <a:gdLst/>
              <a:ahLst/>
              <a:cxnLst/>
              <a:rect l="l" t="t" r="r" b="b"/>
              <a:pathLst>
                <a:path w="547369" h="552450" extrusionOk="0">
                  <a:moveTo>
                    <a:pt x="177812" y="287020"/>
                  </a:moveTo>
                  <a:lnTo>
                    <a:pt x="141325" y="195580"/>
                  </a:lnTo>
                  <a:lnTo>
                    <a:pt x="140817" y="194310"/>
                  </a:lnTo>
                  <a:lnTo>
                    <a:pt x="140373" y="193040"/>
                  </a:lnTo>
                  <a:lnTo>
                    <a:pt x="139954" y="193040"/>
                  </a:lnTo>
                  <a:lnTo>
                    <a:pt x="139446" y="191770"/>
                  </a:lnTo>
                  <a:lnTo>
                    <a:pt x="138264" y="190500"/>
                  </a:lnTo>
                  <a:lnTo>
                    <a:pt x="137426" y="189230"/>
                  </a:lnTo>
                  <a:lnTo>
                    <a:pt x="136525" y="189230"/>
                  </a:lnTo>
                  <a:lnTo>
                    <a:pt x="135572" y="187960"/>
                  </a:lnTo>
                  <a:lnTo>
                    <a:pt x="134137" y="187960"/>
                  </a:lnTo>
                  <a:lnTo>
                    <a:pt x="133007" y="186690"/>
                  </a:lnTo>
                  <a:lnTo>
                    <a:pt x="126288" y="186690"/>
                  </a:lnTo>
                  <a:lnTo>
                    <a:pt x="37820" y="204470"/>
                  </a:lnTo>
                  <a:lnTo>
                    <a:pt x="34848" y="207010"/>
                  </a:lnTo>
                  <a:lnTo>
                    <a:pt x="30949" y="212090"/>
                  </a:lnTo>
                  <a:lnTo>
                    <a:pt x="30264" y="215900"/>
                  </a:lnTo>
                  <a:lnTo>
                    <a:pt x="32359" y="226060"/>
                  </a:lnTo>
                  <a:lnTo>
                    <a:pt x="39255" y="231140"/>
                  </a:lnTo>
                  <a:lnTo>
                    <a:pt x="90297" y="220980"/>
                  </a:lnTo>
                  <a:lnTo>
                    <a:pt x="103060" y="218440"/>
                  </a:lnTo>
                  <a:lnTo>
                    <a:pt x="14986" y="372110"/>
                  </a:lnTo>
                  <a:lnTo>
                    <a:pt x="4406" y="396240"/>
                  </a:lnTo>
                  <a:lnTo>
                    <a:pt x="0" y="420370"/>
                  </a:lnTo>
                  <a:lnTo>
                    <a:pt x="1828" y="443230"/>
                  </a:lnTo>
                  <a:lnTo>
                    <a:pt x="23101" y="480060"/>
                  </a:lnTo>
                  <a:lnTo>
                    <a:pt x="61976" y="500380"/>
                  </a:lnTo>
                  <a:lnTo>
                    <a:pt x="86360" y="502920"/>
                  </a:lnTo>
                  <a:lnTo>
                    <a:pt x="170167" y="502920"/>
                  </a:lnTo>
                  <a:lnTo>
                    <a:pt x="176072" y="496570"/>
                  </a:lnTo>
                  <a:lnTo>
                    <a:pt x="176060" y="492760"/>
                  </a:lnTo>
                  <a:lnTo>
                    <a:pt x="176047" y="481330"/>
                  </a:lnTo>
                  <a:lnTo>
                    <a:pt x="170141" y="476250"/>
                  </a:lnTo>
                  <a:lnTo>
                    <a:pt x="86398" y="476250"/>
                  </a:lnTo>
                  <a:lnTo>
                    <a:pt x="68961" y="473710"/>
                  </a:lnTo>
                  <a:lnTo>
                    <a:pt x="32766" y="449580"/>
                  </a:lnTo>
                  <a:lnTo>
                    <a:pt x="26466" y="420370"/>
                  </a:lnTo>
                  <a:lnTo>
                    <a:pt x="29984" y="402590"/>
                  </a:lnTo>
                  <a:lnTo>
                    <a:pt x="37871" y="386080"/>
                  </a:lnTo>
                  <a:lnTo>
                    <a:pt x="126771" y="229870"/>
                  </a:lnTo>
                  <a:lnTo>
                    <a:pt x="150647" y="289560"/>
                  </a:lnTo>
                  <a:lnTo>
                    <a:pt x="153289" y="295910"/>
                  </a:lnTo>
                  <a:lnTo>
                    <a:pt x="160959" y="299720"/>
                  </a:lnTo>
                  <a:lnTo>
                    <a:pt x="174523" y="294640"/>
                  </a:lnTo>
                  <a:lnTo>
                    <a:pt x="176720" y="289560"/>
                  </a:lnTo>
                  <a:lnTo>
                    <a:pt x="177812" y="287020"/>
                  </a:lnTo>
                  <a:close/>
                </a:path>
                <a:path w="547369" h="552450" extrusionOk="0">
                  <a:moveTo>
                    <a:pt x="466242" y="144780"/>
                  </a:moveTo>
                  <a:lnTo>
                    <a:pt x="461606" y="137160"/>
                  </a:lnTo>
                  <a:lnTo>
                    <a:pt x="454533" y="135890"/>
                  </a:lnTo>
                  <a:lnTo>
                    <a:pt x="451078" y="134620"/>
                  </a:lnTo>
                  <a:lnTo>
                    <a:pt x="447560" y="135890"/>
                  </a:lnTo>
                  <a:lnTo>
                    <a:pt x="441667" y="139700"/>
                  </a:lnTo>
                  <a:lnTo>
                    <a:pt x="441629" y="238760"/>
                  </a:lnTo>
                  <a:lnTo>
                    <a:pt x="441325" y="238645"/>
                  </a:lnTo>
                  <a:lnTo>
                    <a:pt x="441629" y="238760"/>
                  </a:lnTo>
                  <a:lnTo>
                    <a:pt x="441629" y="139750"/>
                  </a:lnTo>
                  <a:lnTo>
                    <a:pt x="439661" y="142240"/>
                  </a:lnTo>
                  <a:lnTo>
                    <a:pt x="438988" y="146050"/>
                  </a:lnTo>
                  <a:lnTo>
                    <a:pt x="428866" y="196850"/>
                  </a:lnTo>
                  <a:lnTo>
                    <a:pt x="343230" y="48260"/>
                  </a:lnTo>
                  <a:lnTo>
                    <a:pt x="311696" y="12700"/>
                  </a:lnTo>
                  <a:lnTo>
                    <a:pt x="273380" y="0"/>
                  </a:lnTo>
                  <a:lnTo>
                    <a:pt x="253644" y="2540"/>
                  </a:lnTo>
                  <a:lnTo>
                    <a:pt x="218490" y="26670"/>
                  </a:lnTo>
                  <a:lnTo>
                    <a:pt x="149961" y="127000"/>
                  </a:lnTo>
                  <a:lnTo>
                    <a:pt x="149263" y="130810"/>
                  </a:lnTo>
                  <a:lnTo>
                    <a:pt x="150609" y="138430"/>
                  </a:lnTo>
                  <a:lnTo>
                    <a:pt x="226364" y="60960"/>
                  </a:lnTo>
                  <a:lnTo>
                    <a:pt x="236791" y="45720"/>
                  </a:lnTo>
                  <a:lnTo>
                    <a:pt x="248297" y="35560"/>
                  </a:lnTo>
                  <a:lnTo>
                    <a:pt x="260591" y="27940"/>
                  </a:lnTo>
                  <a:lnTo>
                    <a:pt x="273380" y="25400"/>
                  </a:lnTo>
                  <a:lnTo>
                    <a:pt x="286181" y="27940"/>
                  </a:lnTo>
                  <a:lnTo>
                    <a:pt x="298462" y="35560"/>
                  </a:lnTo>
                  <a:lnTo>
                    <a:pt x="309968" y="45720"/>
                  </a:lnTo>
                  <a:lnTo>
                    <a:pt x="320382" y="60960"/>
                  </a:lnTo>
                  <a:lnTo>
                    <a:pt x="409003" y="214630"/>
                  </a:lnTo>
                  <a:lnTo>
                    <a:pt x="401942" y="213360"/>
                  </a:lnTo>
                  <a:lnTo>
                    <a:pt x="352501" y="204470"/>
                  </a:lnTo>
                  <a:lnTo>
                    <a:pt x="349046" y="203200"/>
                  </a:lnTo>
                  <a:lnTo>
                    <a:pt x="345516" y="204470"/>
                  </a:lnTo>
                  <a:lnTo>
                    <a:pt x="339623" y="208280"/>
                  </a:lnTo>
                  <a:lnTo>
                    <a:pt x="337629" y="210820"/>
                  </a:lnTo>
                  <a:lnTo>
                    <a:pt x="335572" y="220980"/>
                  </a:lnTo>
                  <a:lnTo>
                    <a:pt x="340207" y="228600"/>
                  </a:lnTo>
                  <a:lnTo>
                    <a:pt x="432396" y="246380"/>
                  </a:lnTo>
                  <a:lnTo>
                    <a:pt x="433260" y="246380"/>
                  </a:lnTo>
                  <a:lnTo>
                    <a:pt x="434098" y="247650"/>
                  </a:lnTo>
                  <a:lnTo>
                    <a:pt x="436702" y="247650"/>
                  </a:lnTo>
                  <a:lnTo>
                    <a:pt x="438492" y="246380"/>
                  </a:lnTo>
                  <a:lnTo>
                    <a:pt x="440194" y="246380"/>
                  </a:lnTo>
                  <a:lnTo>
                    <a:pt x="440575" y="245110"/>
                  </a:lnTo>
                  <a:lnTo>
                    <a:pt x="441566" y="245110"/>
                  </a:lnTo>
                  <a:lnTo>
                    <a:pt x="443280" y="243840"/>
                  </a:lnTo>
                  <a:lnTo>
                    <a:pt x="443953" y="243840"/>
                  </a:lnTo>
                  <a:lnTo>
                    <a:pt x="445363" y="241300"/>
                  </a:lnTo>
                  <a:lnTo>
                    <a:pt x="446379" y="240030"/>
                  </a:lnTo>
                  <a:lnTo>
                    <a:pt x="447116" y="238760"/>
                  </a:lnTo>
                  <a:lnTo>
                    <a:pt x="447382" y="237490"/>
                  </a:lnTo>
                  <a:lnTo>
                    <a:pt x="447522" y="237490"/>
                  </a:lnTo>
                  <a:lnTo>
                    <a:pt x="447789" y="236220"/>
                  </a:lnTo>
                  <a:lnTo>
                    <a:pt x="466242" y="144780"/>
                  </a:lnTo>
                  <a:close/>
                </a:path>
                <a:path w="547369" h="552450" extrusionOk="0">
                  <a:moveTo>
                    <a:pt x="546887" y="420370"/>
                  </a:moveTo>
                  <a:lnTo>
                    <a:pt x="542658" y="397510"/>
                  </a:lnTo>
                  <a:lnTo>
                    <a:pt x="498792" y="298450"/>
                  </a:lnTo>
                  <a:lnTo>
                    <a:pt x="496544" y="293370"/>
                  </a:lnTo>
                  <a:lnTo>
                    <a:pt x="493928" y="290830"/>
                  </a:lnTo>
                  <a:lnTo>
                    <a:pt x="487349" y="288290"/>
                  </a:lnTo>
                  <a:lnTo>
                    <a:pt x="483755" y="288290"/>
                  </a:lnTo>
                  <a:lnTo>
                    <a:pt x="473938" y="293370"/>
                  </a:lnTo>
                  <a:lnTo>
                    <a:pt x="470941" y="300990"/>
                  </a:lnTo>
                  <a:lnTo>
                    <a:pt x="508939" y="386080"/>
                  </a:lnTo>
                  <a:lnTo>
                    <a:pt x="516788" y="403860"/>
                  </a:lnTo>
                  <a:lnTo>
                    <a:pt x="520293" y="420370"/>
                  </a:lnTo>
                  <a:lnTo>
                    <a:pt x="519430" y="435610"/>
                  </a:lnTo>
                  <a:lnTo>
                    <a:pt x="514146" y="449580"/>
                  </a:lnTo>
                  <a:lnTo>
                    <a:pt x="505256" y="461010"/>
                  </a:lnTo>
                  <a:lnTo>
                    <a:pt x="493026" y="468630"/>
                  </a:lnTo>
                  <a:lnTo>
                    <a:pt x="477913" y="473710"/>
                  </a:lnTo>
                  <a:lnTo>
                    <a:pt x="460400" y="476250"/>
                  </a:lnTo>
                  <a:lnTo>
                    <a:pt x="296430" y="476250"/>
                  </a:lnTo>
                  <a:lnTo>
                    <a:pt x="325208" y="447040"/>
                  </a:lnTo>
                  <a:lnTo>
                    <a:pt x="330327" y="441960"/>
                  </a:lnTo>
                  <a:lnTo>
                    <a:pt x="330327" y="434340"/>
                  </a:lnTo>
                  <a:lnTo>
                    <a:pt x="320205" y="424180"/>
                  </a:lnTo>
                  <a:lnTo>
                    <a:pt x="311531" y="424180"/>
                  </a:lnTo>
                  <a:lnTo>
                    <a:pt x="253187" y="481330"/>
                  </a:lnTo>
                  <a:lnTo>
                    <a:pt x="251841" y="485140"/>
                  </a:lnTo>
                  <a:lnTo>
                    <a:pt x="251790" y="486410"/>
                  </a:lnTo>
                  <a:lnTo>
                    <a:pt x="251675" y="492760"/>
                  </a:lnTo>
                  <a:lnTo>
                    <a:pt x="253517" y="496570"/>
                  </a:lnTo>
                  <a:lnTo>
                    <a:pt x="256730" y="499110"/>
                  </a:lnTo>
                  <a:lnTo>
                    <a:pt x="309067" y="551180"/>
                  </a:lnTo>
                  <a:lnTo>
                    <a:pt x="312381" y="552450"/>
                  </a:lnTo>
                  <a:lnTo>
                    <a:pt x="319392" y="552450"/>
                  </a:lnTo>
                  <a:lnTo>
                    <a:pt x="322694" y="551180"/>
                  </a:lnTo>
                  <a:lnTo>
                    <a:pt x="325221" y="548640"/>
                  </a:lnTo>
                  <a:lnTo>
                    <a:pt x="330352" y="543560"/>
                  </a:lnTo>
                  <a:lnTo>
                    <a:pt x="330352" y="535940"/>
                  </a:lnTo>
                  <a:lnTo>
                    <a:pt x="296964" y="502920"/>
                  </a:lnTo>
                  <a:lnTo>
                    <a:pt x="460438" y="501650"/>
                  </a:lnTo>
                  <a:lnTo>
                    <a:pt x="506234" y="491490"/>
                  </a:lnTo>
                  <a:lnTo>
                    <a:pt x="536956" y="463550"/>
                  </a:lnTo>
                  <a:lnTo>
                    <a:pt x="537959" y="461010"/>
                  </a:lnTo>
                  <a:lnTo>
                    <a:pt x="545007" y="443230"/>
                  </a:lnTo>
                  <a:lnTo>
                    <a:pt x="546887" y="42037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2" name="Google Shape;512;p14"/>
          <p:cNvGrpSpPr/>
          <p:nvPr/>
        </p:nvGrpSpPr>
        <p:grpSpPr>
          <a:xfrm>
            <a:off x="11917504" y="1174342"/>
            <a:ext cx="1019306" cy="1019175"/>
            <a:chOff x="11917504" y="1174342"/>
            <a:chExt cx="1019306" cy="1019175"/>
          </a:xfrm>
        </p:grpSpPr>
        <p:sp>
          <p:nvSpPr>
            <p:cNvPr id="513" name="Google Shape;513;p14"/>
            <p:cNvSpPr/>
            <p:nvPr/>
          </p:nvSpPr>
          <p:spPr>
            <a:xfrm>
              <a:off x="11917504" y="1174342"/>
              <a:ext cx="1019175" cy="1019175"/>
            </a:xfrm>
            <a:custGeom>
              <a:avLst/>
              <a:gdLst/>
              <a:ahLst/>
              <a:cxnLst/>
              <a:rect l="l" t="t" r="r" b="b"/>
              <a:pathLst>
                <a:path w="1019175" h="1019175" extrusionOk="0">
                  <a:moveTo>
                    <a:pt x="509398" y="0"/>
                  </a:moveTo>
                  <a:lnTo>
                    <a:pt x="503879" y="0"/>
                  </a:lnTo>
                  <a:lnTo>
                    <a:pt x="452770" y="3167"/>
                  </a:lnTo>
                  <a:lnTo>
                    <a:pt x="405718" y="10609"/>
                  </a:lnTo>
                  <a:lnTo>
                    <a:pt x="360199" y="22245"/>
                  </a:lnTo>
                  <a:lnTo>
                    <a:pt x="316421" y="37866"/>
                  </a:lnTo>
                  <a:lnTo>
                    <a:pt x="274590" y="57267"/>
                  </a:lnTo>
                  <a:lnTo>
                    <a:pt x="234913" y="80239"/>
                  </a:lnTo>
                  <a:lnTo>
                    <a:pt x="197599" y="106576"/>
                  </a:lnTo>
                  <a:lnTo>
                    <a:pt x="162855" y="136070"/>
                  </a:lnTo>
                  <a:lnTo>
                    <a:pt x="130887" y="168514"/>
                  </a:lnTo>
                  <a:lnTo>
                    <a:pt x="101904" y="203700"/>
                  </a:lnTo>
                  <a:lnTo>
                    <a:pt x="76112" y="241423"/>
                  </a:lnTo>
                  <a:lnTo>
                    <a:pt x="53719" y="281473"/>
                  </a:lnTo>
                  <a:lnTo>
                    <a:pt x="34933" y="323645"/>
                  </a:lnTo>
                  <a:lnTo>
                    <a:pt x="19961" y="367730"/>
                  </a:lnTo>
                  <a:lnTo>
                    <a:pt x="9009" y="413522"/>
                  </a:lnTo>
                  <a:lnTo>
                    <a:pt x="2287" y="460814"/>
                  </a:lnTo>
                  <a:lnTo>
                    <a:pt x="0" y="509398"/>
                  </a:lnTo>
                  <a:lnTo>
                    <a:pt x="2287" y="557972"/>
                  </a:lnTo>
                  <a:lnTo>
                    <a:pt x="9009" y="605256"/>
                  </a:lnTo>
                  <a:lnTo>
                    <a:pt x="19961" y="651043"/>
                  </a:lnTo>
                  <a:lnTo>
                    <a:pt x="34933" y="695125"/>
                  </a:lnTo>
                  <a:lnTo>
                    <a:pt x="53719" y="737295"/>
                  </a:lnTo>
                  <a:lnTo>
                    <a:pt x="76112" y="777345"/>
                  </a:lnTo>
                  <a:lnTo>
                    <a:pt x="101904" y="815068"/>
                  </a:lnTo>
                  <a:lnTo>
                    <a:pt x="130887" y="850257"/>
                  </a:lnTo>
                  <a:lnTo>
                    <a:pt x="162855" y="882703"/>
                  </a:lnTo>
                  <a:lnTo>
                    <a:pt x="197599" y="912200"/>
                  </a:lnTo>
                  <a:lnTo>
                    <a:pt x="234913" y="938541"/>
                  </a:lnTo>
                  <a:lnTo>
                    <a:pt x="274590" y="961517"/>
                  </a:lnTo>
                  <a:lnTo>
                    <a:pt x="316421" y="980921"/>
                  </a:lnTo>
                  <a:lnTo>
                    <a:pt x="360199" y="996546"/>
                  </a:lnTo>
                  <a:lnTo>
                    <a:pt x="405718" y="1008184"/>
                  </a:lnTo>
                  <a:lnTo>
                    <a:pt x="452770" y="1015628"/>
                  </a:lnTo>
                  <a:lnTo>
                    <a:pt x="501147" y="1018670"/>
                  </a:lnTo>
                  <a:lnTo>
                    <a:pt x="509398" y="1018796"/>
                  </a:lnTo>
                  <a:lnTo>
                    <a:pt x="558451" y="1016464"/>
                  </a:lnTo>
                  <a:lnTo>
                    <a:pt x="606186" y="1009610"/>
                  </a:lnTo>
                  <a:lnTo>
                    <a:pt x="652390" y="998447"/>
                  </a:lnTo>
                  <a:lnTo>
                    <a:pt x="696848" y="983191"/>
                  </a:lnTo>
                  <a:lnTo>
                    <a:pt x="739347" y="964053"/>
                  </a:lnTo>
                  <a:lnTo>
                    <a:pt x="779674" y="941247"/>
                  </a:lnTo>
                  <a:lnTo>
                    <a:pt x="817614" y="914987"/>
                  </a:lnTo>
                  <a:lnTo>
                    <a:pt x="852955" y="885487"/>
                  </a:lnTo>
                  <a:lnTo>
                    <a:pt x="885483" y="852960"/>
                  </a:lnTo>
                  <a:lnTo>
                    <a:pt x="914984" y="817619"/>
                  </a:lnTo>
                  <a:lnTo>
                    <a:pt x="941244" y="779678"/>
                  </a:lnTo>
                  <a:lnTo>
                    <a:pt x="964051" y="739352"/>
                  </a:lnTo>
                  <a:lnTo>
                    <a:pt x="983189" y="696852"/>
                  </a:lnTo>
                  <a:lnTo>
                    <a:pt x="998447" y="652393"/>
                  </a:lnTo>
                  <a:lnTo>
                    <a:pt x="1009609" y="606189"/>
                  </a:lnTo>
                  <a:lnTo>
                    <a:pt x="1016464" y="558453"/>
                  </a:lnTo>
                  <a:lnTo>
                    <a:pt x="1018796" y="509398"/>
                  </a:lnTo>
                  <a:lnTo>
                    <a:pt x="1016464" y="460333"/>
                  </a:lnTo>
                  <a:lnTo>
                    <a:pt x="1009609" y="412589"/>
                  </a:lnTo>
                  <a:lnTo>
                    <a:pt x="998447" y="366379"/>
                  </a:lnTo>
                  <a:lnTo>
                    <a:pt x="983189" y="321917"/>
                  </a:lnTo>
                  <a:lnTo>
                    <a:pt x="964051" y="279416"/>
                  </a:lnTo>
                  <a:lnTo>
                    <a:pt x="941244" y="239089"/>
                  </a:lnTo>
                  <a:lnTo>
                    <a:pt x="914984" y="201149"/>
                  </a:lnTo>
                  <a:lnTo>
                    <a:pt x="885483" y="165811"/>
                  </a:lnTo>
                  <a:lnTo>
                    <a:pt x="852955" y="133286"/>
                  </a:lnTo>
                  <a:lnTo>
                    <a:pt x="817614" y="103789"/>
                  </a:lnTo>
                  <a:lnTo>
                    <a:pt x="779674" y="77533"/>
                  </a:lnTo>
                  <a:lnTo>
                    <a:pt x="739347" y="54731"/>
                  </a:lnTo>
                  <a:lnTo>
                    <a:pt x="696848" y="35597"/>
                  </a:lnTo>
                  <a:lnTo>
                    <a:pt x="652390" y="20343"/>
                  </a:lnTo>
                  <a:lnTo>
                    <a:pt x="606186" y="9183"/>
                  </a:lnTo>
                  <a:lnTo>
                    <a:pt x="558451" y="2331"/>
                  </a:lnTo>
                  <a:lnTo>
                    <a:pt x="509398"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4" name="Google Shape;514;p14"/>
            <p:cNvSpPr/>
            <p:nvPr/>
          </p:nvSpPr>
          <p:spPr>
            <a:xfrm>
              <a:off x="12418651" y="1174342"/>
              <a:ext cx="518159" cy="1019175"/>
            </a:xfrm>
            <a:custGeom>
              <a:avLst/>
              <a:gdLst/>
              <a:ahLst/>
              <a:cxnLst/>
              <a:rect l="l" t="t" r="r" b="b"/>
              <a:pathLst>
                <a:path w="518159" h="1019175" extrusionOk="0">
                  <a:moveTo>
                    <a:pt x="8251" y="0"/>
                  </a:moveTo>
                  <a:lnTo>
                    <a:pt x="0" y="125"/>
                  </a:lnTo>
                  <a:lnTo>
                    <a:pt x="0" y="1018670"/>
                  </a:lnTo>
                  <a:lnTo>
                    <a:pt x="8251" y="1018796"/>
                  </a:lnTo>
                  <a:lnTo>
                    <a:pt x="57304" y="1016464"/>
                  </a:lnTo>
                  <a:lnTo>
                    <a:pt x="105039" y="1009610"/>
                  </a:lnTo>
                  <a:lnTo>
                    <a:pt x="151243" y="998447"/>
                  </a:lnTo>
                  <a:lnTo>
                    <a:pt x="195701" y="983191"/>
                  </a:lnTo>
                  <a:lnTo>
                    <a:pt x="238200" y="964053"/>
                  </a:lnTo>
                  <a:lnTo>
                    <a:pt x="278527" y="941247"/>
                  </a:lnTo>
                  <a:lnTo>
                    <a:pt x="316467" y="914987"/>
                  </a:lnTo>
                  <a:lnTo>
                    <a:pt x="351808" y="885487"/>
                  </a:lnTo>
                  <a:lnTo>
                    <a:pt x="384336" y="852960"/>
                  </a:lnTo>
                  <a:lnTo>
                    <a:pt x="413837" y="817619"/>
                  </a:lnTo>
                  <a:lnTo>
                    <a:pt x="440097" y="779678"/>
                  </a:lnTo>
                  <a:lnTo>
                    <a:pt x="462904" y="739352"/>
                  </a:lnTo>
                  <a:lnTo>
                    <a:pt x="482042" y="696852"/>
                  </a:lnTo>
                  <a:lnTo>
                    <a:pt x="497300" y="652393"/>
                  </a:lnTo>
                  <a:lnTo>
                    <a:pt x="508462" y="606189"/>
                  </a:lnTo>
                  <a:lnTo>
                    <a:pt x="515316" y="558453"/>
                  </a:lnTo>
                  <a:lnTo>
                    <a:pt x="517649" y="509398"/>
                  </a:lnTo>
                  <a:lnTo>
                    <a:pt x="515316" y="460333"/>
                  </a:lnTo>
                  <a:lnTo>
                    <a:pt x="508462" y="412589"/>
                  </a:lnTo>
                  <a:lnTo>
                    <a:pt x="497300" y="366379"/>
                  </a:lnTo>
                  <a:lnTo>
                    <a:pt x="482042" y="321917"/>
                  </a:lnTo>
                  <a:lnTo>
                    <a:pt x="462904" y="279416"/>
                  </a:lnTo>
                  <a:lnTo>
                    <a:pt x="440097" y="239089"/>
                  </a:lnTo>
                  <a:lnTo>
                    <a:pt x="413837" y="201149"/>
                  </a:lnTo>
                  <a:lnTo>
                    <a:pt x="384336" y="165811"/>
                  </a:lnTo>
                  <a:lnTo>
                    <a:pt x="351808" y="133286"/>
                  </a:lnTo>
                  <a:lnTo>
                    <a:pt x="316467" y="103789"/>
                  </a:lnTo>
                  <a:lnTo>
                    <a:pt x="278527" y="77533"/>
                  </a:lnTo>
                  <a:lnTo>
                    <a:pt x="238200" y="54731"/>
                  </a:lnTo>
                  <a:lnTo>
                    <a:pt x="195701" y="35597"/>
                  </a:lnTo>
                  <a:lnTo>
                    <a:pt x="151243" y="20343"/>
                  </a:lnTo>
                  <a:lnTo>
                    <a:pt x="105039" y="9183"/>
                  </a:lnTo>
                  <a:lnTo>
                    <a:pt x="57304" y="2331"/>
                  </a:lnTo>
                  <a:lnTo>
                    <a:pt x="8251"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4"/>
            <p:cNvSpPr/>
            <p:nvPr/>
          </p:nvSpPr>
          <p:spPr>
            <a:xfrm>
              <a:off x="12115407" y="1440630"/>
              <a:ext cx="588645" cy="393065"/>
            </a:xfrm>
            <a:custGeom>
              <a:avLst/>
              <a:gdLst/>
              <a:ahLst/>
              <a:cxnLst/>
              <a:rect l="l" t="t" r="r" b="b"/>
              <a:pathLst>
                <a:path w="588645" h="393064" extrusionOk="0">
                  <a:moveTo>
                    <a:pt x="553504" y="366318"/>
                  </a:moveTo>
                  <a:lnTo>
                    <a:pt x="545858" y="358673"/>
                  </a:lnTo>
                  <a:lnTo>
                    <a:pt x="256273" y="358673"/>
                  </a:lnTo>
                  <a:lnTo>
                    <a:pt x="128066" y="4508"/>
                  </a:lnTo>
                  <a:lnTo>
                    <a:pt x="121653" y="0"/>
                  </a:lnTo>
                  <a:lnTo>
                    <a:pt x="7645" y="0"/>
                  </a:lnTo>
                  <a:lnTo>
                    <a:pt x="0" y="7658"/>
                  </a:lnTo>
                  <a:lnTo>
                    <a:pt x="0" y="26517"/>
                  </a:lnTo>
                  <a:lnTo>
                    <a:pt x="7645" y="34175"/>
                  </a:lnTo>
                  <a:lnTo>
                    <a:pt x="102476" y="34175"/>
                  </a:lnTo>
                  <a:lnTo>
                    <a:pt x="230682" y="388340"/>
                  </a:lnTo>
                  <a:lnTo>
                    <a:pt x="237109" y="392849"/>
                  </a:lnTo>
                  <a:lnTo>
                    <a:pt x="536422" y="392849"/>
                  </a:lnTo>
                  <a:lnTo>
                    <a:pt x="545858" y="392849"/>
                  </a:lnTo>
                  <a:lnTo>
                    <a:pt x="553504" y="385191"/>
                  </a:lnTo>
                  <a:lnTo>
                    <a:pt x="553504" y="366318"/>
                  </a:lnTo>
                  <a:close/>
                </a:path>
                <a:path w="588645" h="393064" extrusionOk="0">
                  <a:moveTo>
                    <a:pt x="588137" y="131927"/>
                  </a:moveTo>
                  <a:lnTo>
                    <a:pt x="562940" y="93522"/>
                  </a:lnTo>
                  <a:lnTo>
                    <a:pt x="555866" y="90754"/>
                  </a:lnTo>
                  <a:lnTo>
                    <a:pt x="555866" y="135750"/>
                  </a:lnTo>
                  <a:lnTo>
                    <a:pt x="492785" y="277393"/>
                  </a:lnTo>
                  <a:lnTo>
                    <a:pt x="487578" y="280771"/>
                  </a:lnTo>
                  <a:lnTo>
                    <a:pt x="289623" y="280771"/>
                  </a:lnTo>
                  <a:lnTo>
                    <a:pt x="284124" y="276923"/>
                  </a:lnTo>
                  <a:lnTo>
                    <a:pt x="233489" y="136779"/>
                  </a:lnTo>
                  <a:lnTo>
                    <a:pt x="234137" y="131927"/>
                  </a:lnTo>
                  <a:lnTo>
                    <a:pt x="239649" y="124066"/>
                  </a:lnTo>
                  <a:lnTo>
                    <a:pt x="243992" y="121818"/>
                  </a:lnTo>
                  <a:lnTo>
                    <a:pt x="546811" y="121818"/>
                  </a:lnTo>
                  <a:lnTo>
                    <a:pt x="550583" y="126441"/>
                  </a:lnTo>
                  <a:lnTo>
                    <a:pt x="553173" y="130416"/>
                  </a:lnTo>
                  <a:lnTo>
                    <a:pt x="555866" y="135750"/>
                  </a:lnTo>
                  <a:lnTo>
                    <a:pt x="555866" y="90754"/>
                  </a:lnTo>
                  <a:lnTo>
                    <a:pt x="551789" y="89154"/>
                  </a:lnTo>
                  <a:lnTo>
                    <a:pt x="539699" y="87642"/>
                  </a:lnTo>
                  <a:lnTo>
                    <a:pt x="248780" y="87642"/>
                  </a:lnTo>
                  <a:lnTo>
                    <a:pt x="208927" y="108369"/>
                  </a:lnTo>
                  <a:lnTo>
                    <a:pt x="200367" y="141478"/>
                  </a:lnTo>
                  <a:lnTo>
                    <a:pt x="202984" y="152895"/>
                  </a:lnTo>
                  <a:lnTo>
                    <a:pt x="249923" y="282790"/>
                  </a:lnTo>
                  <a:lnTo>
                    <a:pt x="280911" y="312623"/>
                  </a:lnTo>
                  <a:lnTo>
                    <a:pt x="295719" y="314947"/>
                  </a:lnTo>
                  <a:lnTo>
                    <a:pt x="481838" y="314947"/>
                  </a:lnTo>
                  <a:lnTo>
                    <a:pt x="518782" y="297967"/>
                  </a:lnTo>
                  <a:lnTo>
                    <a:pt x="528675" y="280771"/>
                  </a:lnTo>
                  <a:lnTo>
                    <a:pt x="584174" y="156159"/>
                  </a:lnTo>
                  <a:lnTo>
                    <a:pt x="587717" y="144487"/>
                  </a:lnTo>
                  <a:lnTo>
                    <a:pt x="588111" y="135750"/>
                  </a:lnTo>
                  <a:lnTo>
                    <a:pt x="588137" y="131927"/>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6" name="Google Shape;516;p14"/>
            <p:cNvPicPr preferRelativeResize="0"/>
            <p:nvPr/>
          </p:nvPicPr>
          <p:blipFill rotWithShape="1">
            <a:blip r:embed="rId9">
              <a:alphaModFix/>
            </a:blip>
            <a:srcRect/>
            <a:stretch/>
          </p:blipFill>
          <p:spPr>
            <a:xfrm>
              <a:off x="12341851" y="1884954"/>
              <a:ext cx="72228" cy="72228"/>
            </a:xfrm>
            <a:prstGeom prst="rect">
              <a:avLst/>
            </a:prstGeom>
            <a:noFill/>
            <a:ln>
              <a:noFill/>
            </a:ln>
          </p:spPr>
        </p:pic>
        <p:pic>
          <p:nvPicPr>
            <p:cNvPr id="517" name="Google Shape;517;p14"/>
            <p:cNvPicPr preferRelativeResize="0"/>
            <p:nvPr/>
          </p:nvPicPr>
          <p:blipFill rotWithShape="1">
            <a:blip r:embed="rId10">
              <a:alphaModFix/>
            </a:blip>
            <a:srcRect/>
            <a:stretch/>
          </p:blipFill>
          <p:spPr>
            <a:xfrm>
              <a:off x="12576848" y="1884954"/>
              <a:ext cx="72228" cy="72228"/>
            </a:xfrm>
            <a:prstGeom prst="rect">
              <a:avLst/>
            </a:prstGeom>
            <a:noFill/>
            <a:ln>
              <a:noFill/>
            </a:ln>
          </p:spPr>
        </p:pic>
      </p:grpSp>
      <p:grpSp>
        <p:nvGrpSpPr>
          <p:cNvPr id="518" name="Google Shape;518;p14"/>
          <p:cNvGrpSpPr/>
          <p:nvPr/>
        </p:nvGrpSpPr>
        <p:grpSpPr>
          <a:xfrm>
            <a:off x="4120298" y="2260437"/>
            <a:ext cx="10808247" cy="271145"/>
            <a:chOff x="4120298" y="2260437"/>
            <a:chExt cx="10808247" cy="271145"/>
          </a:xfrm>
        </p:grpSpPr>
        <p:sp>
          <p:nvSpPr>
            <p:cNvPr id="519" name="Google Shape;519;p14"/>
            <p:cNvSpPr/>
            <p:nvPr/>
          </p:nvSpPr>
          <p:spPr>
            <a:xfrm>
              <a:off x="4120298" y="2395787"/>
              <a:ext cx="10772775" cy="0"/>
            </a:xfrm>
            <a:custGeom>
              <a:avLst/>
              <a:gdLst/>
              <a:ahLst/>
              <a:cxnLst/>
              <a:rect l="l" t="t" r="r" b="b"/>
              <a:pathLst>
                <a:path w="10772775" h="120000" extrusionOk="0">
                  <a:moveTo>
                    <a:pt x="0" y="0"/>
                  </a:moveTo>
                  <a:lnTo>
                    <a:pt x="10772226" y="0"/>
                  </a:lnTo>
                </a:path>
              </a:pathLst>
            </a:custGeom>
            <a:noFill/>
            <a:ln w="3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14"/>
            <p:cNvSpPr/>
            <p:nvPr/>
          </p:nvSpPr>
          <p:spPr>
            <a:xfrm>
              <a:off x="14760270" y="2260437"/>
              <a:ext cx="168275" cy="271145"/>
            </a:xfrm>
            <a:custGeom>
              <a:avLst/>
              <a:gdLst/>
              <a:ahLst/>
              <a:cxnLst/>
              <a:rect l="l" t="t" r="r" b="b"/>
              <a:pathLst>
                <a:path w="168275" h="271144" extrusionOk="0">
                  <a:moveTo>
                    <a:pt x="22575" y="0"/>
                  </a:moveTo>
                  <a:lnTo>
                    <a:pt x="0" y="24240"/>
                  </a:lnTo>
                  <a:lnTo>
                    <a:pt x="119556" y="135378"/>
                  </a:lnTo>
                  <a:lnTo>
                    <a:pt x="0" y="246495"/>
                  </a:lnTo>
                  <a:lnTo>
                    <a:pt x="22575" y="270735"/>
                  </a:lnTo>
                  <a:lnTo>
                    <a:pt x="168162" y="135378"/>
                  </a:lnTo>
                  <a:lnTo>
                    <a:pt x="22575"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1" name="Google Shape;521;p14"/>
          <p:cNvSpPr txBox="1"/>
          <p:nvPr/>
        </p:nvSpPr>
        <p:spPr>
          <a:xfrm>
            <a:off x="4260850" y="2835275"/>
            <a:ext cx="10358100" cy="1251000"/>
          </a:xfrm>
          <a:prstGeom prst="rect">
            <a:avLst/>
          </a:prstGeom>
          <a:noFill/>
          <a:ln>
            <a:noFill/>
          </a:ln>
        </p:spPr>
        <p:txBody>
          <a:bodyPr spcFirstLastPara="1" wrap="square" lIns="0" tIns="11425" rIns="0" bIns="0" anchor="t" anchorCtr="0">
            <a:spAutoFit/>
          </a:bodyPr>
          <a:lstStyle/>
          <a:p>
            <a:pPr marL="50800" marR="495300" lvl="0" indent="0" algn="l" rtl="0">
              <a:lnSpc>
                <a:spcPct val="114000"/>
              </a:lnSpc>
              <a:spcBef>
                <a:spcPts val="100"/>
              </a:spcBef>
              <a:spcAft>
                <a:spcPts val="0"/>
              </a:spcAft>
              <a:buClr>
                <a:schemeClr val="dk1"/>
              </a:buClr>
              <a:buSzPts val="1100"/>
              <a:buFont typeface="Arial"/>
              <a:buNone/>
            </a:pPr>
            <a:r>
              <a:rPr lang="it-IT" sz="1450" b="0" i="0" u="none" strike="noStrike" cap="none">
                <a:solidFill>
                  <a:schemeClr val="hlink"/>
                </a:solidFill>
                <a:latin typeface="Verdana"/>
                <a:ea typeface="Verdana"/>
                <a:cs typeface="Verdana"/>
                <a:sym typeface="Verdana"/>
              </a:rPr>
              <a:t>Sono stati utilizzati dati secondari costruiti a partire dagli scenari presenti in “Suggestions for updating  the Product Environmental Footprint (PEF) method”</a:t>
            </a:r>
            <a:endParaRPr sz="1450" b="0" i="0" u="none" strike="noStrike" cap="none">
              <a:solidFill>
                <a:schemeClr val="hlink"/>
              </a:solidFill>
              <a:latin typeface="Verdana"/>
              <a:ea typeface="Verdana"/>
              <a:cs typeface="Verdana"/>
              <a:sym typeface="Verdana"/>
            </a:endParaRPr>
          </a:p>
          <a:p>
            <a:pPr marL="44450" marR="496569" lvl="0" indent="0" algn="l" rtl="0">
              <a:lnSpc>
                <a:spcPct val="113700"/>
              </a:lnSpc>
              <a:spcBef>
                <a:spcPts val="0"/>
              </a:spcBef>
              <a:spcAft>
                <a:spcPts val="0"/>
              </a:spcAft>
              <a:buClr>
                <a:srgbClr val="000000"/>
              </a:buClr>
              <a:buSzPts val="1450"/>
              <a:buFont typeface="Arial"/>
              <a:buNone/>
            </a:pPr>
            <a:endParaRPr sz="1450" b="0" i="0" u="none" strike="noStrike" cap="none">
              <a:solidFill>
                <a:srgbClr val="393939"/>
              </a:solidFill>
              <a:latin typeface="Verdana"/>
              <a:ea typeface="Verdana"/>
              <a:cs typeface="Verdana"/>
              <a:sym typeface="Verdana"/>
            </a:endParaRPr>
          </a:p>
          <a:p>
            <a:pPr marL="44450" marR="496569" lvl="0" indent="0" algn="l" rtl="0">
              <a:lnSpc>
                <a:spcPct val="113700"/>
              </a:lnSpc>
              <a:spcBef>
                <a:spcPts val="0"/>
              </a:spcBef>
              <a:spcAft>
                <a:spcPts val="0"/>
              </a:spcAft>
              <a:buClr>
                <a:schemeClr val="dk1"/>
              </a:buClr>
              <a:buSzPts val="1450"/>
              <a:buFont typeface="Arial"/>
              <a:buNone/>
            </a:pPr>
            <a:r>
              <a:rPr lang="it-IT" sz="1450" b="0" i="0" u="none" strike="noStrike" cap="none">
                <a:solidFill>
                  <a:schemeClr val="hlink"/>
                </a:solidFill>
                <a:latin typeface="Verdana"/>
                <a:ea typeface="Verdana"/>
                <a:cs typeface="Verdana"/>
                <a:sym typeface="Verdana"/>
              </a:rPr>
              <a:t>Le diverse tipologie di materiale di packaging sono state raggruppate in </a:t>
            </a:r>
            <a:r>
              <a:rPr lang="it-IT" sz="1450" b="0" i="0" u="none" strike="noStrike" cap="none">
                <a:solidFill>
                  <a:schemeClr val="dk1"/>
                </a:solidFill>
                <a:latin typeface="Verdana"/>
                <a:ea typeface="Verdana"/>
                <a:cs typeface="Verdana"/>
                <a:sym typeface="Verdana"/>
              </a:rPr>
              <a:t>due scenari di smaltimento  (carta/cartone e plastica) basati sulle percentuali medie italiane di recupero di materia ed energia</a:t>
            </a:r>
            <a:endParaRPr sz="1450" b="0" i="0" u="none" strike="noStrike" cap="none">
              <a:solidFill>
                <a:srgbClr val="393939"/>
              </a:solidFill>
              <a:latin typeface="Verdana"/>
              <a:ea typeface="Verdana"/>
              <a:cs typeface="Verdana"/>
              <a:sym typeface="Verdana"/>
            </a:endParaRPr>
          </a:p>
        </p:txBody>
      </p:sp>
      <p:sp>
        <p:nvSpPr>
          <p:cNvPr id="543" name="Google Shape;543;p14"/>
          <p:cNvSpPr txBox="1">
            <a:spLocks noGrp="1"/>
          </p:cNvSpPr>
          <p:nvPr>
            <p:ph type="title"/>
          </p:nvPr>
        </p:nvSpPr>
        <p:spPr>
          <a:xfrm>
            <a:off x="4007215" y="472080"/>
            <a:ext cx="5035178" cy="468717"/>
          </a:xfrm>
          <a:prstGeom prst="rect">
            <a:avLst/>
          </a:prstGeom>
          <a:noFill/>
          <a:ln>
            <a:noFill/>
          </a:ln>
        </p:spPr>
        <p:txBody>
          <a:bodyPr spcFirstLastPara="1" wrap="square" lIns="0" tIns="14600" rIns="0" bIns="0" anchor="t" anchorCtr="0">
            <a:spAutoFit/>
          </a:bodyPr>
          <a:lstStyle/>
          <a:p>
            <a:pPr marL="12700" lvl="0" indent="0" algn="l" rtl="0">
              <a:lnSpc>
                <a:spcPct val="100000"/>
              </a:lnSpc>
              <a:spcBef>
                <a:spcPts val="0"/>
              </a:spcBef>
              <a:spcAft>
                <a:spcPts val="0"/>
              </a:spcAft>
              <a:buSzPts val="1400"/>
              <a:buNone/>
            </a:pPr>
            <a:r>
              <a:rPr lang="it-IT" sz="2950"/>
              <a:t>CONSUMO E FINE VITA</a:t>
            </a:r>
            <a:endParaRPr/>
          </a:p>
        </p:txBody>
      </p:sp>
      <p:graphicFrame>
        <p:nvGraphicFramePr>
          <p:cNvPr id="544" name="Google Shape;544;p14"/>
          <p:cNvGraphicFramePr>
            <a:graphicFrameLocks noSelect="1"/>
          </p:cNvGraphicFramePr>
          <p:nvPr/>
        </p:nvGraphicFramePr>
        <p:xfrm>
          <a:off x="4140200" y="4865688"/>
          <a:ext cx="14949488" cy="2005012"/>
        </p:xfrm>
        <a:graphic>
          <a:graphicData uri="http://schemas.openxmlformats.org/presentationml/2006/ole">
            <p:oleObj spid="_x0000_s1027" r:id="rId11" imgW="0" imgH="0" progId="Excel.Sheet.12">
              <p:embed/>
            </p:oleObj>
          </a:graphicData>
        </a:graphic>
      </p:graphicFrame>
      <p:pic>
        <p:nvPicPr>
          <p:cNvPr id="546" name="Google Shape;546;p14"/>
          <p:cNvPicPr preferRelativeResize="0"/>
          <p:nvPr/>
        </p:nvPicPr>
        <p:blipFill rotWithShape="1">
          <a:blip r:embed="rId12">
            <a:alphaModFix/>
          </a:blip>
          <a:srcRect/>
          <a:stretch/>
        </p:blipFill>
        <p:spPr>
          <a:xfrm>
            <a:off x="7884451" y="1117550"/>
            <a:ext cx="1220625" cy="1220625"/>
          </a:xfrm>
          <a:prstGeom prst="rect">
            <a:avLst/>
          </a:prstGeom>
          <a:noFill/>
          <a:ln>
            <a:noFill/>
          </a:ln>
        </p:spPr>
      </p:pic>
      <p:graphicFrame>
        <p:nvGraphicFramePr>
          <p:cNvPr id="61" name="Tabella 60">
            <a:extLst>
              <a:ext uri="{FF2B5EF4-FFF2-40B4-BE49-F238E27FC236}">
                <a16:creationId xmlns:a16="http://schemas.microsoft.com/office/drawing/2014/main" xmlns="" id="{B58FC8D4-028F-4600-8AEA-AB1DF14C1934}"/>
              </a:ext>
            </a:extLst>
          </p:cNvPr>
          <p:cNvGraphicFramePr>
            <a:graphicFrameLocks noGrp="1"/>
          </p:cNvGraphicFramePr>
          <p:nvPr>
            <p:extLst>
              <p:ext uri="{D42A27DB-BD31-4B8C-83A1-F6EECF244321}">
                <p14:modId xmlns:p14="http://schemas.microsoft.com/office/powerpoint/2010/main" xmlns="" val="1833888207"/>
              </p:ext>
            </p:extLst>
          </p:nvPr>
        </p:nvGraphicFramePr>
        <p:xfrm>
          <a:off x="4249127" y="5783629"/>
          <a:ext cx="14859000" cy="1669747"/>
        </p:xfrm>
        <a:graphic>
          <a:graphicData uri="http://schemas.openxmlformats.org/drawingml/2006/table">
            <a:tbl>
              <a:tblPr/>
              <a:tblGrid>
                <a:gridCol w="2469465">
                  <a:extLst>
                    <a:ext uri="{9D8B030D-6E8A-4147-A177-3AD203B41FA5}">
                      <a16:colId xmlns:a16="http://schemas.microsoft.com/office/drawing/2014/main" xmlns="" val="2956773952"/>
                    </a:ext>
                  </a:extLst>
                </a:gridCol>
                <a:gridCol w="4031348">
                  <a:extLst>
                    <a:ext uri="{9D8B030D-6E8A-4147-A177-3AD203B41FA5}">
                      <a16:colId xmlns:a16="http://schemas.microsoft.com/office/drawing/2014/main" xmlns="" val="4029363085"/>
                    </a:ext>
                  </a:extLst>
                </a:gridCol>
                <a:gridCol w="3925815">
                  <a:extLst>
                    <a:ext uri="{9D8B030D-6E8A-4147-A177-3AD203B41FA5}">
                      <a16:colId xmlns:a16="http://schemas.microsoft.com/office/drawing/2014/main" xmlns="" val="253230904"/>
                    </a:ext>
                  </a:extLst>
                </a:gridCol>
                <a:gridCol w="4432372">
                  <a:extLst>
                    <a:ext uri="{9D8B030D-6E8A-4147-A177-3AD203B41FA5}">
                      <a16:colId xmlns:a16="http://schemas.microsoft.com/office/drawing/2014/main" xmlns="" val="2633137283"/>
                    </a:ext>
                  </a:extLst>
                </a:gridCol>
              </a:tblGrid>
              <a:tr h="437245">
                <a:tc>
                  <a:txBody>
                    <a:bodyPr/>
                    <a:lstStyle/>
                    <a:p>
                      <a:pPr algn="l" fontAlgn="ctr"/>
                      <a:r>
                        <a:rPr lang="it-IT" sz="1800" b="1" i="0" u="none" strike="noStrike" dirty="0">
                          <a:solidFill>
                            <a:srgbClr val="000000"/>
                          </a:solidFill>
                          <a:effectLst/>
                          <a:latin typeface="Montserrat Regular" panose="00000500000000000000" pitchFamily="2" charset="0"/>
                        </a:rPr>
                        <a:t>RIFIUTO</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a:solidFill>
                            <a:srgbClr val="000000"/>
                          </a:solidFill>
                          <a:effectLst/>
                          <a:latin typeface="Montserrat Regular" panose="00000500000000000000" pitchFamily="2" charset="0"/>
                        </a:rPr>
                        <a:t>RECUPERO DI MATERIA</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a:solidFill>
                            <a:srgbClr val="000000"/>
                          </a:solidFill>
                          <a:effectLst/>
                          <a:latin typeface="Montserrat Regular" panose="00000500000000000000" pitchFamily="2" charset="0"/>
                        </a:rPr>
                        <a:t>RECUPERO DI ENERGIA</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a:solidFill>
                            <a:srgbClr val="000000"/>
                          </a:solidFill>
                          <a:effectLst/>
                          <a:latin typeface="Montserrat Regular" panose="00000500000000000000" pitchFamily="2" charset="0"/>
                        </a:rPr>
                        <a:t>SMALTIMENTO IN DISCARICA</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xmlns="" val="1150953230"/>
                  </a:ext>
                </a:extLst>
              </a:tr>
              <a:tr h="616251">
                <a:tc>
                  <a:txBody>
                    <a:bodyPr/>
                    <a:lstStyle/>
                    <a:p>
                      <a:pPr algn="l" fontAlgn="b"/>
                      <a:r>
                        <a:rPr lang="it-IT" sz="1800" b="0" i="0" u="none" strike="noStrike" dirty="0">
                          <a:solidFill>
                            <a:srgbClr val="000000"/>
                          </a:solidFill>
                          <a:effectLst/>
                          <a:latin typeface="Montserrat Regular" panose="00000500000000000000" pitchFamily="2" charset="0"/>
                        </a:rPr>
                        <a:t>Plastica</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rat Regular" panose="00000500000000000000" pitchFamily="2" charset="0"/>
                        </a:rPr>
                        <a:t>28%</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rat Regular" panose="00000500000000000000" pitchFamily="2" charset="0"/>
                        </a:rPr>
                        <a:t>25,2%</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rat Regular" panose="00000500000000000000" pitchFamily="2" charset="0"/>
                        </a:rPr>
                        <a:t>46,8%</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142283820"/>
                  </a:ext>
                </a:extLst>
              </a:tr>
              <a:tr h="616251">
                <a:tc>
                  <a:txBody>
                    <a:bodyPr/>
                    <a:lstStyle/>
                    <a:p>
                      <a:pPr algn="l" fontAlgn="b"/>
                      <a:r>
                        <a:rPr lang="it-IT" sz="1800" b="0" i="0" u="none" strike="noStrike" dirty="0">
                          <a:solidFill>
                            <a:srgbClr val="000000"/>
                          </a:solidFill>
                          <a:effectLst/>
                          <a:latin typeface="Montserrat Regular" panose="00000500000000000000" pitchFamily="2" charset="0"/>
                        </a:rPr>
                        <a:t>Cartone</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rat Regular" panose="00000500000000000000" pitchFamily="2" charset="0"/>
                        </a:rPr>
                        <a:t>73%</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rat Regular" panose="00000500000000000000" pitchFamily="2" charset="0"/>
                        </a:rPr>
                        <a:t>9,4%</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rat Regular" panose="00000500000000000000" pitchFamily="2" charset="0"/>
                        </a:rPr>
                        <a:t>17,6%</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20712987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15"/>
          <p:cNvPicPr preferRelativeResize="0"/>
          <p:nvPr/>
        </p:nvPicPr>
        <p:blipFill rotWithShape="1">
          <a:blip r:embed="rId4">
            <a:alphaModFix/>
          </a:blip>
          <a:srcRect/>
          <a:stretch/>
        </p:blipFill>
        <p:spPr>
          <a:xfrm>
            <a:off x="0" y="21431"/>
            <a:ext cx="20104100" cy="11308556"/>
          </a:xfrm>
          <a:prstGeom prst="rect">
            <a:avLst/>
          </a:prstGeom>
          <a:noFill/>
          <a:ln>
            <a:noFill/>
          </a:ln>
        </p:spPr>
      </p:pic>
      <p:sp>
        <p:nvSpPr>
          <p:cNvPr id="553" name="Google Shape;553;p15"/>
          <p:cNvSpPr txBox="1">
            <a:spLocks noGrp="1"/>
          </p:cNvSpPr>
          <p:nvPr>
            <p:ph type="title"/>
          </p:nvPr>
        </p:nvSpPr>
        <p:spPr>
          <a:xfrm>
            <a:off x="903916" y="1311971"/>
            <a:ext cx="18444534" cy="675826"/>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sz="4300"/>
              <a:t>06 GLI INDICATORI DI IMPRONTA AMBIENTALE</a:t>
            </a:r>
            <a:endParaRPr/>
          </a:p>
        </p:txBody>
      </p:sp>
      <p:sp>
        <p:nvSpPr>
          <p:cNvPr id="554" name="Google Shape;554;p15"/>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555" name="Google Shape;555;p15"/>
          <p:cNvGraphicFramePr>
            <a:graphicFrameLocks noSelect="1"/>
          </p:cNvGraphicFramePr>
          <p:nvPr/>
        </p:nvGraphicFramePr>
        <p:xfrm>
          <a:off x="3651250" y="2759075"/>
          <a:ext cx="16054074" cy="6781800"/>
        </p:xfrm>
        <a:graphic>
          <a:graphicData uri="http://schemas.openxmlformats.org/presentationml/2006/ole">
            <p:oleObj spid="_x0000_s33794" r:id="rId5" imgW="0" imgH="0" progId="Excel.Sheet.12">
              <p:embed/>
            </p:oleObj>
          </a:graphicData>
        </a:graphic>
      </p:graphicFrame>
      <p:graphicFrame>
        <p:nvGraphicFramePr>
          <p:cNvPr id="6" name="Tabella 5">
            <a:extLst>
              <a:ext uri="{FF2B5EF4-FFF2-40B4-BE49-F238E27FC236}">
                <a16:creationId xmlns:a16="http://schemas.microsoft.com/office/drawing/2014/main" xmlns="" id="{02A9A21D-D634-4698-BA19-F43B1E5DA844}"/>
              </a:ext>
            </a:extLst>
          </p:cNvPr>
          <p:cNvGraphicFramePr>
            <a:graphicFrameLocks noGrp="1"/>
          </p:cNvGraphicFramePr>
          <p:nvPr>
            <p:extLst>
              <p:ext uri="{D42A27DB-BD31-4B8C-83A1-F6EECF244321}">
                <p14:modId xmlns:p14="http://schemas.microsoft.com/office/powerpoint/2010/main" xmlns="" val="1530672048"/>
              </p:ext>
            </p:extLst>
          </p:nvPr>
        </p:nvGraphicFramePr>
        <p:xfrm>
          <a:off x="3651250" y="2682875"/>
          <a:ext cx="15849600" cy="6931354"/>
        </p:xfrm>
        <a:graphic>
          <a:graphicData uri="http://schemas.openxmlformats.org/drawingml/2006/table">
            <a:tbl>
              <a:tblPr/>
              <a:tblGrid>
                <a:gridCol w="3236382">
                  <a:extLst>
                    <a:ext uri="{9D8B030D-6E8A-4147-A177-3AD203B41FA5}">
                      <a16:colId xmlns:a16="http://schemas.microsoft.com/office/drawing/2014/main" xmlns="" val="4171435266"/>
                    </a:ext>
                  </a:extLst>
                </a:gridCol>
                <a:gridCol w="2022738">
                  <a:extLst>
                    <a:ext uri="{9D8B030D-6E8A-4147-A177-3AD203B41FA5}">
                      <a16:colId xmlns:a16="http://schemas.microsoft.com/office/drawing/2014/main" xmlns="" val="3580299294"/>
                    </a:ext>
                  </a:extLst>
                </a:gridCol>
                <a:gridCol w="2118096">
                  <a:extLst>
                    <a:ext uri="{9D8B030D-6E8A-4147-A177-3AD203B41FA5}">
                      <a16:colId xmlns:a16="http://schemas.microsoft.com/office/drawing/2014/main" xmlns="" val="3479097605"/>
                    </a:ext>
                  </a:extLst>
                </a:gridCol>
                <a:gridCol w="2118096">
                  <a:extLst>
                    <a:ext uri="{9D8B030D-6E8A-4147-A177-3AD203B41FA5}">
                      <a16:colId xmlns:a16="http://schemas.microsoft.com/office/drawing/2014/main" xmlns="" val="3980246363"/>
                    </a:ext>
                  </a:extLst>
                </a:gridCol>
                <a:gridCol w="2118096">
                  <a:extLst>
                    <a:ext uri="{9D8B030D-6E8A-4147-A177-3AD203B41FA5}">
                      <a16:colId xmlns:a16="http://schemas.microsoft.com/office/drawing/2014/main" xmlns="" val="1668423180"/>
                    </a:ext>
                  </a:extLst>
                </a:gridCol>
                <a:gridCol w="2118096">
                  <a:extLst>
                    <a:ext uri="{9D8B030D-6E8A-4147-A177-3AD203B41FA5}">
                      <a16:colId xmlns:a16="http://schemas.microsoft.com/office/drawing/2014/main" xmlns="" val="3065302907"/>
                    </a:ext>
                  </a:extLst>
                </a:gridCol>
                <a:gridCol w="2118096">
                  <a:extLst>
                    <a:ext uri="{9D8B030D-6E8A-4147-A177-3AD203B41FA5}">
                      <a16:colId xmlns:a16="http://schemas.microsoft.com/office/drawing/2014/main" xmlns="" val="1064242673"/>
                    </a:ext>
                  </a:extLst>
                </a:gridCol>
              </a:tblGrid>
              <a:tr h="549103">
                <a:tc>
                  <a:txBody>
                    <a:bodyPr/>
                    <a:lstStyle/>
                    <a:p>
                      <a:pPr algn="l" fontAlgn="ctr"/>
                      <a:r>
                        <a:rPr lang="it-IT" sz="1800" b="1" i="0" u="none" strike="noStrike" dirty="0">
                          <a:solidFill>
                            <a:srgbClr val="000000"/>
                          </a:solidFill>
                          <a:effectLst/>
                          <a:latin typeface="Montser"/>
                        </a:rPr>
                        <a:t>CATEGORIA DI IMPATTO</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a:solidFill>
                            <a:srgbClr val="000000"/>
                          </a:solidFill>
                          <a:effectLst/>
                          <a:latin typeface="Montser"/>
                        </a:rPr>
                        <a:t>UNITA DI MISURA</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dirty="0">
                          <a:solidFill>
                            <a:srgbClr val="000000"/>
                          </a:solidFill>
                          <a:effectLst/>
                          <a:latin typeface="Montser"/>
                        </a:rPr>
                        <a:t>RISULTATO TOTALE</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dirty="0">
                          <a:solidFill>
                            <a:srgbClr val="000000"/>
                          </a:solidFill>
                          <a:effectLst/>
                          <a:latin typeface="Montser"/>
                        </a:rPr>
                        <a:t>COLTIVAZIONE</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dirty="0">
                          <a:solidFill>
                            <a:srgbClr val="000000"/>
                          </a:solidFill>
                          <a:effectLst/>
                          <a:latin typeface="Montser"/>
                        </a:rPr>
                        <a:t>CONFEZIONAMENTO</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a:solidFill>
                            <a:srgbClr val="000000"/>
                          </a:solidFill>
                          <a:effectLst/>
                          <a:latin typeface="Montser"/>
                        </a:rPr>
                        <a:t>DISTRIBUZIONE</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tc>
                  <a:txBody>
                    <a:bodyPr/>
                    <a:lstStyle/>
                    <a:p>
                      <a:pPr algn="ctr" fontAlgn="ctr"/>
                      <a:r>
                        <a:rPr lang="it-IT" sz="1800" b="1" i="0" u="none" strike="noStrike" dirty="0">
                          <a:solidFill>
                            <a:srgbClr val="000000"/>
                          </a:solidFill>
                          <a:effectLst/>
                          <a:latin typeface="Montser"/>
                        </a:rPr>
                        <a:t>FINE VITA</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xmlns="" val="1382215326"/>
                  </a:ext>
                </a:extLst>
              </a:tr>
              <a:tr h="384373">
                <a:tc>
                  <a:txBody>
                    <a:bodyPr/>
                    <a:lstStyle/>
                    <a:p>
                      <a:pPr algn="l" fontAlgn="b"/>
                      <a:r>
                        <a:rPr lang="it-IT" sz="1800" b="0" i="0" u="none" strike="noStrike" dirty="0" err="1">
                          <a:solidFill>
                            <a:srgbClr val="000000"/>
                          </a:solidFill>
                          <a:effectLst/>
                          <a:latin typeface="Montser"/>
                        </a:rPr>
                        <a:t>Climate</a:t>
                      </a:r>
                      <a:r>
                        <a:rPr lang="it-IT" sz="1800" b="0" i="0" u="none" strike="noStrike" dirty="0">
                          <a:solidFill>
                            <a:srgbClr val="000000"/>
                          </a:solidFill>
                          <a:effectLst/>
                          <a:latin typeface="Montser"/>
                        </a:rPr>
                        <a:t> </a:t>
                      </a:r>
                      <a:r>
                        <a:rPr lang="it-IT" sz="1800" b="0" i="0" u="none" strike="noStrike" dirty="0" err="1">
                          <a:solidFill>
                            <a:srgbClr val="000000"/>
                          </a:solidFill>
                          <a:effectLst/>
                          <a:latin typeface="Montser"/>
                        </a:rPr>
                        <a:t>change</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kg CO2 </a:t>
                      </a:r>
                      <a:r>
                        <a:rPr lang="it-IT" sz="1800" b="0" i="0" u="none" strike="noStrike" dirty="0" err="1">
                          <a:solidFill>
                            <a:srgbClr val="000000"/>
                          </a:solidFill>
                          <a:effectLst/>
                          <a:latin typeface="Montser"/>
                        </a:rPr>
                        <a:t>eq</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0,30</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55%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960018032"/>
                  </a:ext>
                </a:extLst>
              </a:tr>
              <a:tr h="384373">
                <a:tc>
                  <a:txBody>
                    <a:bodyPr/>
                    <a:lstStyle/>
                    <a:p>
                      <a:pPr algn="l" fontAlgn="b"/>
                      <a:r>
                        <a:rPr lang="it-IT" sz="1800" b="0" i="0" u="none" strike="noStrike" dirty="0" err="1">
                          <a:solidFill>
                            <a:srgbClr val="000000"/>
                          </a:solidFill>
                          <a:effectLst/>
                          <a:latin typeface="Montser"/>
                        </a:rPr>
                        <a:t>Ozone</a:t>
                      </a:r>
                      <a:r>
                        <a:rPr lang="it-IT" sz="1800" b="0" i="0" u="none" strike="noStrike" dirty="0">
                          <a:solidFill>
                            <a:srgbClr val="000000"/>
                          </a:solidFill>
                          <a:effectLst/>
                          <a:latin typeface="Montser"/>
                        </a:rPr>
                        <a:t> </a:t>
                      </a:r>
                      <a:r>
                        <a:rPr lang="it-IT" sz="1800" b="0" i="0" u="none" strike="noStrike" dirty="0" err="1">
                          <a:solidFill>
                            <a:srgbClr val="000000"/>
                          </a:solidFill>
                          <a:effectLst/>
                          <a:latin typeface="Montser"/>
                        </a:rPr>
                        <a:t>depletion</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kg CFC11 </a:t>
                      </a:r>
                      <a:r>
                        <a:rPr lang="it-IT" sz="1800" b="0" i="0" u="none" strike="noStrike" dirty="0" err="1">
                          <a:solidFill>
                            <a:srgbClr val="000000"/>
                          </a:solidFill>
                          <a:effectLst/>
                          <a:latin typeface="Montser"/>
                        </a:rPr>
                        <a:t>eq</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3,96E-08</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Montser"/>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Montser"/>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89%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36225989"/>
                  </a:ext>
                </a:extLst>
              </a:tr>
              <a:tr h="384373">
                <a:tc>
                  <a:txBody>
                    <a:bodyPr/>
                    <a:lstStyle/>
                    <a:p>
                      <a:pPr algn="l" fontAlgn="b"/>
                      <a:r>
                        <a:rPr lang="it-IT" sz="1800" b="0" i="0" u="none" strike="noStrike" dirty="0" err="1">
                          <a:solidFill>
                            <a:srgbClr val="000000"/>
                          </a:solidFill>
                          <a:effectLst/>
                          <a:latin typeface="Montser"/>
                        </a:rPr>
                        <a:t>Ionising</a:t>
                      </a:r>
                      <a:r>
                        <a:rPr lang="it-IT" sz="1800" b="0" i="0" u="none" strike="noStrike" dirty="0">
                          <a:solidFill>
                            <a:srgbClr val="000000"/>
                          </a:solidFill>
                          <a:effectLst/>
                          <a:latin typeface="Montser"/>
                        </a:rPr>
                        <a:t> </a:t>
                      </a:r>
                      <a:r>
                        <a:rPr lang="it-IT" sz="1800" b="0" i="0" u="none" strike="noStrike" dirty="0" err="1">
                          <a:solidFill>
                            <a:srgbClr val="000000"/>
                          </a:solidFill>
                          <a:effectLst/>
                          <a:latin typeface="Montser"/>
                        </a:rPr>
                        <a:t>radiation</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err="1">
                          <a:solidFill>
                            <a:srgbClr val="000000"/>
                          </a:solidFill>
                          <a:effectLst/>
                          <a:latin typeface="Montser"/>
                        </a:rPr>
                        <a:t>kBq</a:t>
                      </a:r>
                      <a:r>
                        <a:rPr lang="it-IT" sz="1800" b="0" i="0" u="none" strike="noStrike" dirty="0">
                          <a:solidFill>
                            <a:srgbClr val="000000"/>
                          </a:solidFill>
                          <a:effectLst/>
                          <a:latin typeface="Montser"/>
                        </a:rPr>
                        <a:t> U-235 </a:t>
                      </a:r>
                      <a:r>
                        <a:rPr lang="it-IT" sz="1800" b="0" i="0" u="none" strike="noStrike" dirty="0" err="1">
                          <a:solidFill>
                            <a:srgbClr val="000000"/>
                          </a:solidFill>
                          <a:effectLst/>
                          <a:latin typeface="Montser"/>
                        </a:rPr>
                        <a:t>eq</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0,02</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Montser"/>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60%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522155945"/>
                  </a:ext>
                </a:extLst>
              </a:tr>
              <a:tr h="384373">
                <a:tc>
                  <a:txBody>
                    <a:bodyPr/>
                    <a:lstStyle/>
                    <a:p>
                      <a:pPr algn="l" fontAlgn="b"/>
                      <a:r>
                        <a:rPr lang="it-IT" sz="1800" b="0" i="0" u="none" strike="noStrike">
                          <a:solidFill>
                            <a:srgbClr val="000000"/>
                          </a:solidFill>
                          <a:effectLst/>
                          <a:latin typeface="Montser"/>
                        </a:rPr>
                        <a:t>Photochemical ozone formation</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kg NMVOC </a:t>
                      </a:r>
                      <a:r>
                        <a:rPr lang="it-IT" sz="1800" b="0" i="0" u="none" strike="noStrike" dirty="0" err="1">
                          <a:solidFill>
                            <a:srgbClr val="000000"/>
                          </a:solidFill>
                          <a:effectLst/>
                          <a:latin typeface="Montser"/>
                        </a:rPr>
                        <a:t>eq</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0,0006</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540678892"/>
                  </a:ext>
                </a:extLst>
              </a:tr>
              <a:tr h="384373">
                <a:tc>
                  <a:txBody>
                    <a:bodyPr/>
                    <a:lstStyle/>
                    <a:p>
                      <a:pPr algn="l" fontAlgn="b"/>
                      <a:r>
                        <a:rPr lang="it-IT" sz="1800" b="0" i="0" u="none" strike="noStrike" dirty="0" err="1">
                          <a:solidFill>
                            <a:srgbClr val="000000"/>
                          </a:solidFill>
                          <a:effectLst/>
                          <a:latin typeface="Montser"/>
                        </a:rPr>
                        <a:t>Particulate</a:t>
                      </a:r>
                      <a:r>
                        <a:rPr lang="it-IT" sz="1800" b="0" i="0" u="none" strike="noStrike" dirty="0">
                          <a:solidFill>
                            <a:srgbClr val="000000"/>
                          </a:solidFill>
                          <a:effectLst/>
                          <a:latin typeface="Montser"/>
                        </a:rPr>
                        <a:t> </a:t>
                      </a:r>
                      <a:r>
                        <a:rPr lang="it-IT" sz="1800" b="0" i="0" u="none" strike="noStrike" dirty="0" err="1">
                          <a:solidFill>
                            <a:srgbClr val="000000"/>
                          </a:solidFill>
                          <a:effectLst/>
                          <a:latin typeface="Montser"/>
                        </a:rPr>
                        <a:t>matter</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err="1">
                          <a:solidFill>
                            <a:srgbClr val="000000"/>
                          </a:solidFill>
                          <a:effectLst/>
                          <a:latin typeface="Montser"/>
                        </a:rPr>
                        <a:t>disease</a:t>
                      </a:r>
                      <a:r>
                        <a:rPr lang="it-IT" sz="1800" b="0" i="0" u="none" strike="noStrike" dirty="0">
                          <a:solidFill>
                            <a:srgbClr val="000000"/>
                          </a:solidFill>
                          <a:effectLst/>
                          <a:latin typeface="Montser"/>
                        </a:rPr>
                        <a:t> </a:t>
                      </a:r>
                      <a:r>
                        <a:rPr lang="it-IT" sz="1800" b="0" i="0" u="none" strike="noStrike" dirty="0" err="1">
                          <a:solidFill>
                            <a:srgbClr val="000000"/>
                          </a:solidFill>
                          <a:effectLst/>
                          <a:latin typeface="Montser"/>
                        </a:rPr>
                        <a:t>inc.</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1,06E-08</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145733047"/>
                  </a:ext>
                </a:extLst>
              </a:tr>
              <a:tr h="384373">
                <a:tc>
                  <a:txBody>
                    <a:bodyPr/>
                    <a:lstStyle/>
                    <a:p>
                      <a:pPr algn="l" fontAlgn="b"/>
                      <a:r>
                        <a:rPr lang="it-IT" sz="1800" b="0" i="0" u="none" strike="noStrike">
                          <a:solidFill>
                            <a:srgbClr val="000000"/>
                          </a:solidFill>
                          <a:effectLst/>
                          <a:latin typeface="Montser"/>
                        </a:rPr>
                        <a:t>Human toxicity, non-cancer</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Montser"/>
                        </a:rPr>
                        <a:t>CTUh</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9,57E-08</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22269834"/>
                  </a:ext>
                </a:extLst>
              </a:tr>
              <a:tr h="384373">
                <a:tc>
                  <a:txBody>
                    <a:bodyPr/>
                    <a:lstStyle/>
                    <a:p>
                      <a:pPr algn="l" fontAlgn="b"/>
                      <a:r>
                        <a:rPr lang="it-IT" sz="1800" b="0" i="0" u="none" strike="noStrike" dirty="0">
                          <a:solidFill>
                            <a:srgbClr val="000000"/>
                          </a:solidFill>
                          <a:effectLst/>
                          <a:latin typeface="Montser"/>
                        </a:rPr>
                        <a:t>Human </a:t>
                      </a:r>
                      <a:r>
                        <a:rPr lang="it-IT" sz="1800" b="0" i="0" u="none" strike="noStrike" dirty="0" err="1">
                          <a:solidFill>
                            <a:srgbClr val="000000"/>
                          </a:solidFill>
                          <a:effectLst/>
                          <a:latin typeface="Montser"/>
                        </a:rPr>
                        <a:t>toxicity</a:t>
                      </a:r>
                      <a:r>
                        <a:rPr lang="it-IT" sz="1800" b="0" i="0" u="none" strike="noStrike" dirty="0">
                          <a:solidFill>
                            <a:srgbClr val="000000"/>
                          </a:solidFill>
                          <a:effectLst/>
                          <a:latin typeface="Montser"/>
                        </a:rPr>
                        <a:t>, </a:t>
                      </a:r>
                      <a:r>
                        <a:rPr lang="it-IT" sz="1800" b="0" i="0" u="none" strike="noStrike" dirty="0" err="1">
                          <a:solidFill>
                            <a:srgbClr val="000000"/>
                          </a:solidFill>
                          <a:effectLst/>
                          <a:latin typeface="Montser"/>
                        </a:rPr>
                        <a:t>cancer</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Montser"/>
                        </a:rPr>
                        <a:t>CTUh</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1,12E-09</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227265576"/>
                  </a:ext>
                </a:extLst>
              </a:tr>
              <a:tr h="384373">
                <a:tc>
                  <a:txBody>
                    <a:bodyPr/>
                    <a:lstStyle/>
                    <a:p>
                      <a:pPr algn="l" fontAlgn="b"/>
                      <a:r>
                        <a:rPr lang="it-IT" sz="1800" b="0" i="0" u="none" strike="noStrike" dirty="0" err="1">
                          <a:solidFill>
                            <a:srgbClr val="000000"/>
                          </a:solidFill>
                          <a:effectLst/>
                          <a:latin typeface="Montser"/>
                        </a:rPr>
                        <a:t>Acidification</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mol H+ </a:t>
                      </a:r>
                      <a:r>
                        <a:rPr lang="it-IT" sz="1800" b="0" i="0" u="none" strike="noStrike" dirty="0" err="1">
                          <a:solidFill>
                            <a:srgbClr val="000000"/>
                          </a:solidFill>
                          <a:effectLst/>
                          <a:latin typeface="Montser"/>
                        </a:rPr>
                        <a:t>eq</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0,001</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29711535"/>
                  </a:ext>
                </a:extLst>
              </a:tr>
              <a:tr h="384373">
                <a:tc>
                  <a:txBody>
                    <a:bodyPr/>
                    <a:lstStyle/>
                    <a:p>
                      <a:pPr algn="l" fontAlgn="b"/>
                      <a:r>
                        <a:rPr lang="it-IT" sz="1800" b="0" i="0" u="none" strike="noStrike" dirty="0" err="1">
                          <a:solidFill>
                            <a:srgbClr val="000000"/>
                          </a:solidFill>
                          <a:effectLst/>
                          <a:latin typeface="Montser"/>
                        </a:rPr>
                        <a:t>Eutrophication</a:t>
                      </a:r>
                      <a:r>
                        <a:rPr lang="it-IT" sz="1800" b="0" i="0" u="none" strike="noStrike" dirty="0">
                          <a:solidFill>
                            <a:srgbClr val="000000"/>
                          </a:solidFill>
                          <a:effectLst/>
                          <a:latin typeface="Montser"/>
                        </a:rPr>
                        <a:t>, </a:t>
                      </a:r>
                      <a:r>
                        <a:rPr lang="it-IT" sz="1800" b="0" i="0" u="none" strike="noStrike" dirty="0" err="1">
                          <a:solidFill>
                            <a:srgbClr val="000000"/>
                          </a:solidFill>
                          <a:effectLst/>
                          <a:latin typeface="Montser"/>
                        </a:rPr>
                        <a:t>freshwater</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Montser"/>
                        </a:rPr>
                        <a:t>kg P eq</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2,40E-05</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55%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79787773"/>
                  </a:ext>
                </a:extLst>
              </a:tr>
              <a:tr h="384373">
                <a:tc>
                  <a:txBody>
                    <a:bodyPr/>
                    <a:lstStyle/>
                    <a:p>
                      <a:pPr algn="l" fontAlgn="b"/>
                      <a:r>
                        <a:rPr lang="it-IT" sz="1800" b="0" i="0" u="none" strike="noStrike" dirty="0" err="1">
                          <a:solidFill>
                            <a:srgbClr val="000000"/>
                          </a:solidFill>
                          <a:effectLst/>
                          <a:latin typeface="Montser"/>
                        </a:rPr>
                        <a:t>Eutrophication</a:t>
                      </a:r>
                      <a:r>
                        <a:rPr lang="it-IT" sz="1800" b="0" i="0" u="none" strike="noStrike" dirty="0">
                          <a:solidFill>
                            <a:srgbClr val="000000"/>
                          </a:solidFill>
                          <a:effectLst/>
                          <a:latin typeface="Montser"/>
                        </a:rPr>
                        <a:t>, marine</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kg N </a:t>
                      </a:r>
                      <a:r>
                        <a:rPr lang="it-IT" sz="1800" b="0" i="0" u="none" strike="noStrike" dirty="0" err="1">
                          <a:solidFill>
                            <a:srgbClr val="000000"/>
                          </a:solidFill>
                          <a:effectLst/>
                          <a:latin typeface="Montser"/>
                        </a:rPr>
                        <a:t>eq</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0,001</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64%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33611940"/>
                  </a:ext>
                </a:extLst>
              </a:tr>
              <a:tr h="384373">
                <a:tc>
                  <a:txBody>
                    <a:bodyPr/>
                    <a:lstStyle/>
                    <a:p>
                      <a:pPr algn="l" fontAlgn="b"/>
                      <a:r>
                        <a:rPr lang="it-IT" sz="1800" b="0" i="0" u="none" strike="noStrike" dirty="0" err="1">
                          <a:solidFill>
                            <a:srgbClr val="000000"/>
                          </a:solidFill>
                          <a:effectLst/>
                          <a:latin typeface="Montser"/>
                        </a:rPr>
                        <a:t>Eutrophication</a:t>
                      </a:r>
                      <a:r>
                        <a:rPr lang="it-IT" sz="1800" b="0" i="0" u="none" strike="noStrike" dirty="0">
                          <a:solidFill>
                            <a:srgbClr val="000000"/>
                          </a:solidFill>
                          <a:effectLst/>
                          <a:latin typeface="Montser"/>
                        </a:rPr>
                        <a:t>, </a:t>
                      </a:r>
                      <a:r>
                        <a:rPr lang="it-IT" sz="1800" b="0" i="0" u="none" strike="noStrike" dirty="0" err="1">
                          <a:solidFill>
                            <a:srgbClr val="000000"/>
                          </a:solidFill>
                          <a:effectLst/>
                          <a:latin typeface="Montser"/>
                        </a:rPr>
                        <a:t>terrestrial</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Montser"/>
                        </a:rPr>
                        <a:t>mol N eq</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0,003</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690514627"/>
                  </a:ext>
                </a:extLst>
              </a:tr>
              <a:tr h="384373">
                <a:tc>
                  <a:txBody>
                    <a:bodyPr/>
                    <a:lstStyle/>
                    <a:p>
                      <a:pPr algn="l" fontAlgn="b"/>
                      <a:r>
                        <a:rPr lang="it-IT" sz="1800" b="0" i="0" u="none" strike="noStrike">
                          <a:solidFill>
                            <a:srgbClr val="000000"/>
                          </a:solidFill>
                          <a:effectLst/>
                          <a:latin typeface="Montser"/>
                        </a:rPr>
                        <a:t>Ecotoxicity, freshwater</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err="1">
                          <a:solidFill>
                            <a:srgbClr val="000000"/>
                          </a:solidFill>
                          <a:effectLst/>
                          <a:latin typeface="Montser"/>
                        </a:rPr>
                        <a:t>CTUe</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0,34</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21%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28323928"/>
                  </a:ext>
                </a:extLst>
              </a:tr>
              <a:tr h="384373">
                <a:tc>
                  <a:txBody>
                    <a:bodyPr/>
                    <a:lstStyle/>
                    <a:p>
                      <a:pPr algn="l" fontAlgn="b"/>
                      <a:r>
                        <a:rPr lang="it-IT" sz="1800" b="0" i="0" u="none" strike="noStrike" dirty="0">
                          <a:solidFill>
                            <a:srgbClr val="000000"/>
                          </a:solidFill>
                          <a:effectLst/>
                          <a:latin typeface="Montser"/>
                        </a:rPr>
                        <a:t>Land use</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err="1">
                          <a:solidFill>
                            <a:srgbClr val="000000"/>
                          </a:solidFill>
                          <a:effectLst/>
                          <a:latin typeface="Montser"/>
                        </a:rPr>
                        <a:t>Pt</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6,07</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62%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874779862"/>
                  </a:ext>
                </a:extLst>
              </a:tr>
              <a:tr h="384373">
                <a:tc>
                  <a:txBody>
                    <a:bodyPr/>
                    <a:lstStyle/>
                    <a:p>
                      <a:pPr algn="l" fontAlgn="b"/>
                      <a:r>
                        <a:rPr lang="it-IT" sz="1800" b="0" i="0" u="none" strike="noStrike" dirty="0">
                          <a:solidFill>
                            <a:srgbClr val="000000"/>
                          </a:solidFill>
                          <a:effectLst/>
                          <a:latin typeface="Montser"/>
                        </a:rPr>
                        <a:t>Water use</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m3 </a:t>
                      </a:r>
                      <a:r>
                        <a:rPr lang="it-IT" sz="1800" b="0" i="0" u="none" strike="noStrike" dirty="0" err="1">
                          <a:solidFill>
                            <a:srgbClr val="000000"/>
                          </a:solidFill>
                          <a:effectLst/>
                          <a:latin typeface="Montser"/>
                        </a:rPr>
                        <a:t>depriv</a:t>
                      </a:r>
                      <a:r>
                        <a:rPr lang="it-IT" sz="1800" b="0" i="0" u="none" strike="noStrike" dirty="0">
                          <a:solidFill>
                            <a:srgbClr val="000000"/>
                          </a:solidFill>
                          <a:effectLst/>
                          <a:latin typeface="Montser"/>
                        </a:rPr>
                        <a:t>.</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0,75</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85%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Montser"/>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90663902"/>
                  </a:ext>
                </a:extLst>
              </a:tr>
              <a:tr h="384373">
                <a:tc>
                  <a:txBody>
                    <a:bodyPr/>
                    <a:lstStyle/>
                    <a:p>
                      <a:pPr algn="l" fontAlgn="b"/>
                      <a:r>
                        <a:rPr lang="it-IT" sz="1800" b="0" i="0" u="none" strike="noStrike" dirty="0">
                          <a:solidFill>
                            <a:srgbClr val="000000"/>
                          </a:solidFill>
                          <a:effectLst/>
                          <a:latin typeface="Montser"/>
                        </a:rPr>
                        <a:t>Resource use, </a:t>
                      </a:r>
                      <a:r>
                        <a:rPr lang="it-IT" sz="1800" b="0" i="0" u="none" strike="noStrike" dirty="0" err="1">
                          <a:solidFill>
                            <a:srgbClr val="000000"/>
                          </a:solidFill>
                          <a:effectLst/>
                          <a:latin typeface="Montser"/>
                        </a:rPr>
                        <a:t>fossils</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MJ</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1,78</a:t>
                      </a:r>
                    </a:p>
                  </a:txBody>
                  <a:tcPr marL="6350" marR="6350" marT="635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40%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277445763"/>
                  </a:ext>
                </a:extLst>
              </a:tr>
              <a:tr h="610769">
                <a:tc>
                  <a:txBody>
                    <a:bodyPr/>
                    <a:lstStyle/>
                    <a:p>
                      <a:pPr algn="l" fontAlgn="b"/>
                      <a:r>
                        <a:rPr lang="en-US" sz="1800" b="0" i="0" u="none" strike="noStrike" dirty="0">
                          <a:solidFill>
                            <a:srgbClr val="000000"/>
                          </a:solidFill>
                          <a:effectLst/>
                          <a:latin typeface="Montser"/>
                        </a:rPr>
                        <a:t>Resource use, minerals and metals</a:t>
                      </a: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kg Sb </a:t>
                      </a:r>
                      <a:r>
                        <a:rPr lang="it-IT" sz="1800" b="0" i="0" u="none" strike="noStrike" dirty="0" err="1">
                          <a:solidFill>
                            <a:srgbClr val="000000"/>
                          </a:solidFill>
                          <a:effectLst/>
                          <a:latin typeface="Montser"/>
                        </a:rPr>
                        <a:t>eq</a:t>
                      </a:r>
                      <a:endParaRPr lang="it-IT" sz="1800" b="0" i="0" u="none" strike="noStrike" dirty="0">
                        <a:solidFill>
                          <a:srgbClr val="000000"/>
                        </a:solidFill>
                        <a:effectLst/>
                        <a:latin typeface="Montser"/>
                      </a:endParaRPr>
                    </a:p>
                  </a:txBody>
                  <a:tcPr marL="6350" marR="6350" marT="635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EBEB"/>
                    </a:solidFill>
                  </a:tcPr>
                </a:tc>
                <a:tc>
                  <a:txBody>
                    <a:bodyPr/>
                    <a:lstStyle/>
                    <a:p>
                      <a:pPr algn="ctr" fontAlgn="t"/>
                      <a:r>
                        <a:rPr lang="it-IT" sz="1800" b="0" i="0" u="none" strike="noStrike" dirty="0">
                          <a:solidFill>
                            <a:srgbClr val="000000"/>
                          </a:solidFill>
                          <a:effectLst/>
                          <a:latin typeface="Montser"/>
                        </a:rPr>
                        <a:t>5,21E-06</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30%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19%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Montser"/>
                        </a:rPr>
                        <a:t>42%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80849546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16"/>
          <p:cNvPicPr preferRelativeResize="0"/>
          <p:nvPr/>
        </p:nvPicPr>
        <p:blipFill rotWithShape="1">
          <a:blip r:embed="rId4">
            <a:alphaModFix/>
          </a:blip>
          <a:srcRect/>
          <a:stretch/>
        </p:blipFill>
        <p:spPr>
          <a:xfrm>
            <a:off x="0" y="7960"/>
            <a:ext cx="20104100" cy="11308556"/>
          </a:xfrm>
          <a:prstGeom prst="rect">
            <a:avLst/>
          </a:prstGeom>
          <a:noFill/>
          <a:ln>
            <a:noFill/>
          </a:ln>
        </p:spPr>
      </p:pic>
      <p:sp>
        <p:nvSpPr>
          <p:cNvPr id="561" name="Google Shape;561;p16"/>
          <p:cNvSpPr txBox="1">
            <a:spLocks noGrp="1"/>
          </p:cNvSpPr>
          <p:nvPr>
            <p:ph type="title"/>
          </p:nvPr>
        </p:nvSpPr>
        <p:spPr>
          <a:xfrm>
            <a:off x="903916" y="1311971"/>
            <a:ext cx="1807453" cy="829714"/>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06.1</a:t>
            </a:r>
            <a:endParaRPr/>
          </a:p>
        </p:txBody>
      </p:sp>
      <p:sp>
        <p:nvSpPr>
          <p:cNvPr id="562" name="Google Shape;562;p16"/>
          <p:cNvSpPr txBox="1"/>
          <p:nvPr/>
        </p:nvSpPr>
        <p:spPr>
          <a:xfrm>
            <a:off x="2711376" y="1400425"/>
            <a:ext cx="11607000" cy="468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950"/>
              <a:buFont typeface="Arial"/>
              <a:buNone/>
            </a:pPr>
            <a:r>
              <a:rPr lang="it-IT" sz="2950" b="1" i="0" u="none" strike="noStrike" cap="none">
                <a:solidFill>
                  <a:srgbClr val="393939"/>
                </a:solidFill>
                <a:latin typeface="Verdana"/>
                <a:ea typeface="Verdana"/>
                <a:cs typeface="Verdana"/>
                <a:sym typeface="Verdana"/>
              </a:rPr>
              <a:t>I	TRE INDICATORI DI IMPRONTA AMBIENTALE</a:t>
            </a:r>
            <a:endParaRPr sz="2950" b="0" i="0" u="none" strike="noStrike" cap="none">
              <a:solidFill>
                <a:schemeClr val="dk1"/>
              </a:solidFill>
              <a:latin typeface="Verdana"/>
              <a:ea typeface="Verdana"/>
              <a:cs typeface="Verdana"/>
              <a:sym typeface="Verdana"/>
            </a:endParaRPr>
          </a:p>
        </p:txBody>
      </p:sp>
      <p:sp>
        <p:nvSpPr>
          <p:cNvPr id="563" name="Google Shape;563;p16"/>
          <p:cNvSpPr txBox="1"/>
          <p:nvPr/>
        </p:nvSpPr>
        <p:spPr>
          <a:xfrm>
            <a:off x="2711370" y="1912254"/>
            <a:ext cx="6051246" cy="82971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5300"/>
              <a:buFont typeface="Arial"/>
              <a:buNone/>
            </a:pPr>
            <a:r>
              <a:rPr lang="it-IT" sz="5300" b="1" i="0" u="none" strike="noStrike" cap="none">
                <a:solidFill>
                  <a:srgbClr val="393939"/>
                </a:solidFill>
                <a:latin typeface="Verdana"/>
                <a:ea typeface="Verdana"/>
                <a:cs typeface="Verdana"/>
                <a:sym typeface="Verdana"/>
              </a:rPr>
              <a:t>PIÙ RILEVANTI</a:t>
            </a:r>
            <a:endParaRPr sz="5300" b="0" i="0" u="none" strike="noStrike" cap="none">
              <a:solidFill>
                <a:schemeClr val="dk1"/>
              </a:solidFill>
              <a:latin typeface="Verdana"/>
              <a:ea typeface="Verdana"/>
              <a:cs typeface="Verdana"/>
              <a:sym typeface="Verdana"/>
            </a:endParaRPr>
          </a:p>
        </p:txBody>
      </p:sp>
      <p:sp>
        <p:nvSpPr>
          <p:cNvPr id="566" name="Google Shape;566;p16"/>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568" name="Google Shape;568;p16"/>
          <p:cNvGraphicFramePr>
            <a:graphicFrameLocks noSelect="1"/>
          </p:cNvGraphicFramePr>
          <p:nvPr/>
        </p:nvGraphicFramePr>
        <p:xfrm>
          <a:off x="3683885" y="3198395"/>
          <a:ext cx="7202439" cy="6875880"/>
        </p:xfrm>
        <a:graphic>
          <a:graphicData uri="http://schemas.openxmlformats.org/presentationml/2006/ole">
            <p:oleObj spid="_x0000_s35842" r:id="rId5" imgW="0" imgH="0" progId="Excel.Sheet.12">
              <p:embed/>
            </p:oleObj>
          </a:graphicData>
        </a:graphic>
      </p:graphicFrame>
      <p:sp>
        <p:nvSpPr>
          <p:cNvPr id="11" name="object 71"/>
          <p:cNvSpPr txBox="1"/>
          <p:nvPr/>
        </p:nvSpPr>
        <p:spPr>
          <a:xfrm>
            <a:off x="12067296" y="8011695"/>
            <a:ext cx="8271754" cy="1504899"/>
          </a:xfrm>
          <a:prstGeom prst="rect">
            <a:avLst/>
          </a:prstGeom>
        </p:spPr>
        <p:txBody>
          <a:bodyPr vert="horz" wrap="square" lIns="0" tIns="12065" rIns="0" bIns="0" rtlCol="0">
            <a:spAutoFit/>
          </a:bodyPr>
          <a:lstStyle/>
          <a:p>
            <a:pPr>
              <a:lnSpc>
                <a:spcPct val="100000"/>
              </a:lnSpc>
              <a:spcBef>
                <a:spcPts val="40"/>
              </a:spcBef>
            </a:pPr>
            <a:endParaRPr sz="1650" dirty="0">
              <a:latin typeface="Verdana"/>
              <a:cs typeface="Verdana"/>
            </a:endParaRPr>
          </a:p>
          <a:p>
            <a:pPr marL="249554" indent="-236854">
              <a:spcBef>
                <a:spcPts val="375"/>
              </a:spcBef>
              <a:buFont typeface="Verdana"/>
              <a:buAutoNum type="arabicPeriod"/>
              <a:tabLst>
                <a:tab pos="249554" algn="l"/>
                <a:tab pos="2494280" algn="l"/>
              </a:tabLst>
            </a:pPr>
            <a:r>
              <a:rPr sz="1600" dirty="0">
                <a:solidFill>
                  <a:srgbClr val="950906"/>
                </a:solidFill>
                <a:latin typeface="Verdana"/>
                <a:cs typeface="Verdana"/>
              </a:rPr>
              <a:t>Climate change	</a:t>
            </a:r>
            <a:r>
              <a:rPr lang="it-IT" sz="1600" dirty="0">
                <a:solidFill>
                  <a:srgbClr val="950906"/>
                </a:solidFill>
                <a:latin typeface="Verdana"/>
                <a:cs typeface="Verdana"/>
              </a:rPr>
              <a:t>          </a:t>
            </a:r>
            <a:r>
              <a:rPr sz="1600" dirty="0">
                <a:solidFill>
                  <a:srgbClr val="393939"/>
                </a:solidFill>
                <a:latin typeface="Verdana"/>
              </a:rPr>
              <a:t>5. </a:t>
            </a:r>
            <a:r>
              <a:rPr lang="it-IT" sz="1600" dirty="0" err="1">
                <a:solidFill>
                  <a:srgbClr val="393939"/>
                </a:solidFill>
                <a:latin typeface="Verdana"/>
              </a:rPr>
              <a:t>Eutrophication</a:t>
            </a:r>
            <a:r>
              <a:rPr lang="it-IT" sz="1600" dirty="0">
                <a:solidFill>
                  <a:srgbClr val="393939"/>
                </a:solidFill>
                <a:latin typeface="Verdana"/>
              </a:rPr>
              <a:t> Marine</a:t>
            </a:r>
            <a:endParaRPr sz="1600" dirty="0">
              <a:solidFill>
                <a:srgbClr val="393939"/>
              </a:solidFill>
              <a:latin typeface="Verdana"/>
            </a:endParaRPr>
          </a:p>
          <a:p>
            <a:pPr marL="249554" indent="-236854">
              <a:lnSpc>
                <a:spcPct val="100000"/>
              </a:lnSpc>
              <a:spcBef>
                <a:spcPts val="375"/>
              </a:spcBef>
              <a:buFont typeface="Verdana"/>
              <a:buAutoNum type="arabicPeriod"/>
              <a:tabLst>
                <a:tab pos="249554" algn="l"/>
                <a:tab pos="2494280" algn="l"/>
              </a:tabLst>
            </a:pPr>
            <a:r>
              <a:rPr lang="it-IT" sz="1600" dirty="0">
                <a:solidFill>
                  <a:srgbClr val="950906"/>
                </a:solidFill>
                <a:latin typeface="Verdana"/>
              </a:rPr>
              <a:t>Water Use</a:t>
            </a:r>
            <a:r>
              <a:rPr sz="1600" dirty="0">
                <a:solidFill>
                  <a:srgbClr val="393939"/>
                </a:solidFill>
                <a:latin typeface="Verdana"/>
                <a:cs typeface="Verdana"/>
              </a:rPr>
              <a:t>	</a:t>
            </a:r>
            <a:r>
              <a:rPr lang="it-IT" sz="1600" dirty="0">
                <a:solidFill>
                  <a:srgbClr val="393939"/>
                </a:solidFill>
                <a:latin typeface="Verdana"/>
                <a:cs typeface="Verdana"/>
              </a:rPr>
              <a:t>          </a:t>
            </a:r>
            <a:r>
              <a:rPr sz="1600" dirty="0">
                <a:solidFill>
                  <a:srgbClr val="393939"/>
                </a:solidFill>
                <a:latin typeface="Verdana"/>
                <a:cs typeface="Verdana"/>
              </a:rPr>
              <a:t>6. </a:t>
            </a:r>
            <a:r>
              <a:rPr lang="it-IT" sz="1600" dirty="0" err="1">
                <a:solidFill>
                  <a:srgbClr val="393939"/>
                </a:solidFill>
                <a:latin typeface="Verdana"/>
                <a:cs typeface="Verdana"/>
              </a:rPr>
              <a:t>Ecotoxicity</a:t>
            </a:r>
            <a:r>
              <a:rPr lang="it-IT" sz="1600" dirty="0">
                <a:solidFill>
                  <a:srgbClr val="393939"/>
                </a:solidFill>
                <a:latin typeface="Verdana"/>
                <a:cs typeface="Verdana"/>
              </a:rPr>
              <a:t>, </a:t>
            </a:r>
            <a:r>
              <a:rPr lang="it-IT" sz="1600" dirty="0" err="1">
                <a:solidFill>
                  <a:srgbClr val="393939"/>
                </a:solidFill>
                <a:latin typeface="Verdana"/>
                <a:cs typeface="Verdana"/>
              </a:rPr>
              <a:t>freshwater</a:t>
            </a:r>
            <a:endParaRPr sz="1600" dirty="0">
              <a:latin typeface="Verdana"/>
              <a:cs typeface="Verdana"/>
            </a:endParaRPr>
          </a:p>
          <a:p>
            <a:pPr marL="247650" indent="-235585">
              <a:lnSpc>
                <a:spcPct val="100000"/>
              </a:lnSpc>
              <a:spcBef>
                <a:spcPts val="610"/>
              </a:spcBef>
              <a:buFont typeface="Verdana"/>
              <a:buAutoNum type="arabicPeriod"/>
              <a:tabLst>
                <a:tab pos="248285" algn="l"/>
                <a:tab pos="2494280" algn="l"/>
              </a:tabLst>
            </a:pPr>
            <a:r>
              <a:rPr sz="1600" dirty="0">
                <a:solidFill>
                  <a:srgbClr val="FF0000"/>
                </a:solidFill>
                <a:latin typeface="Verdana"/>
              </a:rPr>
              <a:t>	</a:t>
            </a:r>
            <a:r>
              <a:rPr lang="it-IT" sz="1600" dirty="0">
                <a:solidFill>
                  <a:srgbClr val="FF0000"/>
                </a:solidFill>
                <a:latin typeface="Verdana"/>
              </a:rPr>
              <a:t>Resource Use, </a:t>
            </a:r>
            <a:r>
              <a:rPr lang="it-IT" sz="1600" dirty="0" err="1">
                <a:solidFill>
                  <a:srgbClr val="FF0000"/>
                </a:solidFill>
                <a:latin typeface="Verdana"/>
              </a:rPr>
              <a:t>fossils</a:t>
            </a:r>
            <a:r>
              <a:rPr lang="it-IT" sz="1600" dirty="0">
                <a:solidFill>
                  <a:srgbClr val="FF0000"/>
                </a:solidFill>
                <a:latin typeface="Verdana"/>
              </a:rPr>
              <a:t>           </a:t>
            </a:r>
            <a:r>
              <a:rPr sz="1600" dirty="0">
                <a:solidFill>
                  <a:srgbClr val="393939"/>
                </a:solidFill>
                <a:latin typeface="Verdana"/>
                <a:cs typeface="Verdana"/>
              </a:rPr>
              <a:t>7. </a:t>
            </a:r>
            <a:r>
              <a:rPr lang="it-IT" sz="1600" dirty="0" err="1">
                <a:solidFill>
                  <a:srgbClr val="393939"/>
                </a:solidFill>
                <a:latin typeface="Verdana"/>
                <a:cs typeface="Verdana"/>
              </a:rPr>
              <a:t>Acidification</a:t>
            </a:r>
            <a:endParaRPr sz="1600" dirty="0">
              <a:latin typeface="Verdana"/>
              <a:cs typeface="Verdana"/>
            </a:endParaRPr>
          </a:p>
          <a:p>
            <a:pPr marL="237490" marR="5080" indent="-225425">
              <a:lnSpc>
                <a:spcPts val="1610"/>
              </a:lnSpc>
              <a:spcBef>
                <a:spcPts val="855"/>
              </a:spcBef>
              <a:buFont typeface="Verdana"/>
              <a:buAutoNum type="arabicPeriod"/>
              <a:tabLst>
                <a:tab pos="272415" algn="l"/>
                <a:tab pos="2494280" algn="l"/>
                <a:tab pos="2775585" algn="l"/>
              </a:tabLst>
            </a:pPr>
            <a:r>
              <a:rPr lang="it-IT" sz="1600" dirty="0" err="1">
                <a:solidFill>
                  <a:srgbClr val="393939"/>
                </a:solidFill>
                <a:latin typeface="Verdana"/>
                <a:cs typeface="Verdana"/>
              </a:rPr>
              <a:t>Particular</a:t>
            </a:r>
            <a:r>
              <a:rPr lang="it-IT" sz="1600" dirty="0">
                <a:solidFill>
                  <a:srgbClr val="393939"/>
                </a:solidFill>
                <a:latin typeface="Verdana"/>
                <a:cs typeface="Verdana"/>
              </a:rPr>
              <a:t> Matter		</a:t>
            </a:r>
            <a:r>
              <a:rPr lang="it-IT" sz="1600" dirty="0">
                <a:solidFill>
                  <a:srgbClr val="393939"/>
                </a:solidFill>
                <a:latin typeface="Verdana"/>
              </a:rPr>
              <a:t>      </a:t>
            </a:r>
            <a:r>
              <a:rPr sz="1600" dirty="0">
                <a:solidFill>
                  <a:srgbClr val="393939"/>
                </a:solidFill>
                <a:latin typeface="Verdana"/>
              </a:rPr>
              <a:t>8.</a:t>
            </a:r>
            <a:r>
              <a:rPr lang="en-US" sz="1600" dirty="0">
                <a:solidFill>
                  <a:srgbClr val="393939"/>
                </a:solidFill>
                <a:latin typeface="Verdana"/>
              </a:rPr>
              <a:t> Resource use, minerals and metals</a:t>
            </a:r>
            <a:r>
              <a:rPr sz="1600" dirty="0">
                <a:solidFill>
                  <a:srgbClr val="950906"/>
                </a:solidFill>
                <a:latin typeface="Verdana"/>
                <a:cs typeface="Verdana"/>
              </a:rPr>
              <a:t> </a:t>
            </a:r>
            <a:endParaRPr sz="1600" dirty="0">
              <a:solidFill>
                <a:srgbClr val="393939"/>
              </a:solidFill>
              <a:latin typeface="Verdana"/>
            </a:endParaRPr>
          </a:p>
        </p:txBody>
      </p:sp>
      <p:sp>
        <p:nvSpPr>
          <p:cNvPr id="12" name="object 140"/>
          <p:cNvSpPr txBox="1"/>
          <p:nvPr/>
        </p:nvSpPr>
        <p:spPr>
          <a:xfrm rot="5400000">
            <a:off x="13655113" y="8390077"/>
            <a:ext cx="191770" cy="3367404"/>
          </a:xfrm>
          <a:prstGeom prst="rect">
            <a:avLst/>
          </a:prstGeom>
        </p:spPr>
        <p:txBody>
          <a:bodyPr vert="vert270" wrap="square" lIns="0" tIns="10795" rIns="0" bIns="0" rtlCol="0">
            <a:spAutoFit/>
          </a:bodyPr>
          <a:lstStyle/>
          <a:p>
            <a:pPr marL="12700">
              <a:lnSpc>
                <a:spcPct val="100000"/>
              </a:lnSpc>
              <a:spcBef>
                <a:spcPts val="85"/>
              </a:spcBef>
            </a:pPr>
            <a:r>
              <a:rPr sz="1050" spc="-25" dirty="0">
                <a:latin typeface="Verdana"/>
                <a:cs typeface="Verdana"/>
              </a:rPr>
              <a:t>In</a:t>
            </a:r>
            <a:r>
              <a:rPr sz="1050" spc="-85" dirty="0">
                <a:latin typeface="Verdana"/>
                <a:cs typeface="Verdana"/>
              </a:rPr>
              <a:t> </a:t>
            </a:r>
            <a:r>
              <a:rPr sz="1050" spc="5" dirty="0">
                <a:latin typeface="Verdana"/>
                <a:cs typeface="Verdana"/>
              </a:rPr>
              <a:t>rosso</a:t>
            </a:r>
            <a:r>
              <a:rPr sz="1050" spc="-85" dirty="0">
                <a:latin typeface="Verdana"/>
                <a:cs typeface="Verdana"/>
              </a:rPr>
              <a:t> </a:t>
            </a:r>
            <a:r>
              <a:rPr sz="1050" spc="20" dirty="0">
                <a:latin typeface="Verdana"/>
                <a:cs typeface="Verdana"/>
              </a:rPr>
              <a:t>le</a:t>
            </a:r>
            <a:r>
              <a:rPr sz="1050" spc="-85" dirty="0">
                <a:latin typeface="Verdana"/>
                <a:cs typeface="Verdana"/>
              </a:rPr>
              <a:t> </a:t>
            </a:r>
            <a:r>
              <a:rPr sz="1050" spc="40" dirty="0">
                <a:latin typeface="Verdana"/>
                <a:cs typeface="Verdana"/>
              </a:rPr>
              <a:t>prime</a:t>
            </a:r>
            <a:r>
              <a:rPr sz="1050" spc="-85" dirty="0">
                <a:latin typeface="Verdana"/>
                <a:cs typeface="Verdana"/>
              </a:rPr>
              <a:t> </a:t>
            </a:r>
            <a:r>
              <a:rPr sz="1050" spc="10" dirty="0">
                <a:latin typeface="Verdana"/>
                <a:cs typeface="Verdana"/>
              </a:rPr>
              <a:t>tre</a:t>
            </a:r>
            <a:r>
              <a:rPr sz="1050" spc="-85" dirty="0">
                <a:latin typeface="Verdana"/>
                <a:cs typeface="Verdana"/>
              </a:rPr>
              <a:t> </a:t>
            </a:r>
            <a:r>
              <a:rPr sz="1050" spc="50" dirty="0">
                <a:latin typeface="Verdana"/>
                <a:cs typeface="Verdana"/>
              </a:rPr>
              <a:t>più</a:t>
            </a:r>
            <a:r>
              <a:rPr sz="1050" spc="-85" dirty="0">
                <a:latin typeface="Verdana"/>
                <a:cs typeface="Verdana"/>
              </a:rPr>
              <a:t> </a:t>
            </a:r>
            <a:r>
              <a:rPr sz="1050" spc="10" dirty="0">
                <a:latin typeface="Verdana"/>
                <a:cs typeface="Verdana"/>
              </a:rPr>
              <a:t>rilevanti</a:t>
            </a:r>
            <a:r>
              <a:rPr sz="1050" spc="-85" dirty="0">
                <a:latin typeface="Verdana"/>
                <a:cs typeface="Verdana"/>
              </a:rPr>
              <a:t> </a:t>
            </a:r>
            <a:r>
              <a:rPr sz="1050" spc="40" dirty="0">
                <a:latin typeface="Verdana"/>
                <a:cs typeface="Verdana"/>
              </a:rPr>
              <a:t>secondo</a:t>
            </a:r>
            <a:r>
              <a:rPr sz="1050" spc="-85" dirty="0">
                <a:latin typeface="Verdana"/>
                <a:cs typeface="Verdana"/>
              </a:rPr>
              <a:t> </a:t>
            </a:r>
            <a:r>
              <a:rPr sz="1050" spc="20" dirty="0">
                <a:latin typeface="Verdana"/>
                <a:cs typeface="Verdana"/>
              </a:rPr>
              <a:t>le</a:t>
            </a:r>
            <a:r>
              <a:rPr sz="1050" spc="-85" dirty="0">
                <a:latin typeface="Verdana"/>
                <a:cs typeface="Verdana"/>
              </a:rPr>
              <a:t> </a:t>
            </a:r>
            <a:r>
              <a:rPr sz="1050" spc="75" dirty="0">
                <a:latin typeface="Verdana"/>
                <a:cs typeface="Verdana"/>
              </a:rPr>
              <a:t>RCP</a:t>
            </a:r>
            <a:endParaRPr sz="1050" dirty="0">
              <a:latin typeface="Verdana"/>
              <a:cs typeface="Verdana"/>
            </a:endParaRPr>
          </a:p>
        </p:txBody>
      </p:sp>
      <p:graphicFrame>
        <p:nvGraphicFramePr>
          <p:cNvPr id="13" name="Grafico 12">
            <a:extLst>
              <a:ext uri="{FF2B5EF4-FFF2-40B4-BE49-F238E27FC236}">
                <a16:creationId xmlns:a16="http://schemas.microsoft.com/office/drawing/2014/main" xmlns="" id="{B39A0CFF-1B36-CF49-B097-843AF6E40BEE}"/>
              </a:ext>
            </a:extLst>
          </p:cNvPr>
          <p:cNvGraphicFramePr/>
          <p:nvPr>
            <p:extLst>
              <p:ext uri="{D42A27DB-BD31-4B8C-83A1-F6EECF244321}">
                <p14:modId xmlns:p14="http://schemas.microsoft.com/office/powerpoint/2010/main" xmlns="" val="823824890"/>
              </p:ext>
            </p:extLst>
          </p:nvPr>
        </p:nvGraphicFramePr>
        <p:xfrm>
          <a:off x="11881914" y="3033560"/>
          <a:ext cx="7390336" cy="48698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Tabella 13">
            <a:extLst>
              <a:ext uri="{FF2B5EF4-FFF2-40B4-BE49-F238E27FC236}">
                <a16:creationId xmlns:a16="http://schemas.microsoft.com/office/drawing/2014/main" xmlns="" id="{8797F127-7F21-4DFA-AA3B-F26BDCB4547F}"/>
              </a:ext>
            </a:extLst>
          </p:cNvPr>
          <p:cNvGraphicFramePr>
            <a:graphicFrameLocks noGrp="1"/>
          </p:cNvGraphicFramePr>
          <p:nvPr>
            <p:extLst>
              <p:ext uri="{D42A27DB-BD31-4B8C-83A1-F6EECF244321}">
                <p14:modId xmlns:p14="http://schemas.microsoft.com/office/powerpoint/2010/main" xmlns="" val="1625083445"/>
              </p:ext>
            </p:extLst>
          </p:nvPr>
        </p:nvGraphicFramePr>
        <p:xfrm>
          <a:off x="3422650" y="2835275"/>
          <a:ext cx="7620000" cy="7922526"/>
        </p:xfrm>
        <a:graphic>
          <a:graphicData uri="http://schemas.openxmlformats.org/drawingml/2006/table">
            <a:tbl>
              <a:tblPr firstRow="1" firstCol="1">
                <a:tableStyleId>{D27102A9-8310-4765-A935-A1911B00CA55}</a:tableStyleId>
              </a:tblPr>
              <a:tblGrid>
                <a:gridCol w="4952193">
                  <a:extLst>
                    <a:ext uri="{9D8B030D-6E8A-4147-A177-3AD203B41FA5}">
                      <a16:colId xmlns:a16="http://schemas.microsoft.com/office/drawing/2014/main" xmlns="" val="2523707615"/>
                    </a:ext>
                  </a:extLst>
                </a:gridCol>
                <a:gridCol w="2667807">
                  <a:extLst>
                    <a:ext uri="{9D8B030D-6E8A-4147-A177-3AD203B41FA5}">
                      <a16:colId xmlns:a16="http://schemas.microsoft.com/office/drawing/2014/main" xmlns="" val="571028027"/>
                    </a:ext>
                  </a:extLst>
                </a:gridCol>
              </a:tblGrid>
              <a:tr h="914400">
                <a:tc>
                  <a:txBody>
                    <a:bodyPr/>
                    <a:lstStyle/>
                    <a:p>
                      <a:pPr algn="ctr">
                        <a:lnSpc>
                          <a:spcPct val="115000"/>
                        </a:lnSpc>
                        <a:spcAft>
                          <a:spcPts val="1000"/>
                        </a:spcAft>
                      </a:pPr>
                      <a:r>
                        <a:rPr lang="it-IT" sz="1600" dirty="0">
                          <a:solidFill>
                            <a:schemeClr val="tx1"/>
                          </a:solidFill>
                          <a:effectLst/>
                          <a:latin typeface="Verdana" panose="020B0604030504040204" pitchFamily="34" charset="0"/>
                          <a:ea typeface="Verdana" panose="020B0604030504040204" pitchFamily="34" charset="0"/>
                        </a:rPr>
                        <a:t>CATEGORIA DI IMPATTO</a:t>
                      </a:r>
                      <a:endParaRPr lang="it-IT" sz="1600" dirty="0">
                        <a:solidFill>
                          <a:schemeClr val="tx1"/>
                        </a:solidFill>
                        <a:effectLst/>
                        <a:latin typeface="Verdana" panose="020B0604030504040204" pitchFamily="34" charset="0"/>
                        <a:ea typeface="Verdana" panose="020B0604030504040204" pitchFamily="34" charset="0"/>
                        <a:cs typeface="Open Sans" panose="020B060603050402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1000"/>
                        </a:spcAft>
                      </a:pPr>
                      <a:r>
                        <a:rPr lang="it-IT" sz="1600" dirty="0">
                          <a:solidFill>
                            <a:schemeClr val="tx1"/>
                          </a:solidFill>
                          <a:effectLst/>
                          <a:latin typeface="Verdana" panose="020B0604030504040204" pitchFamily="34" charset="0"/>
                          <a:ea typeface="Verdana" panose="020B0604030504040204" pitchFamily="34" charset="0"/>
                        </a:rPr>
                        <a:t>CONTRIBUTO ALL’IMPATTO TOT.</a:t>
                      </a:r>
                      <a:endParaRPr lang="it-IT" sz="1600" dirty="0">
                        <a:solidFill>
                          <a:schemeClr val="tx1"/>
                        </a:solidFill>
                        <a:effectLst/>
                        <a:latin typeface="Verdana" panose="020B0604030504040204" pitchFamily="34" charset="0"/>
                        <a:ea typeface="Verdana" panose="020B0604030504040204" pitchFamily="34" charset="0"/>
                        <a:cs typeface="Open Sans" panose="020B0606030504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926627441"/>
                  </a:ext>
                </a:extLst>
              </a:tr>
              <a:tr h="47313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Climate</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change</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31,1%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485001500"/>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Ozone</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depletion</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1,5%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215150640"/>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Ionising</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radiation</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0,8%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234876403"/>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Photochemical</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ozone</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formation</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2,9%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92778767"/>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Particulate</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matter</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6,5%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90628467"/>
                  </a:ext>
                </a:extLst>
              </a:tr>
              <a:tr h="435666">
                <a:tc>
                  <a:txBody>
                    <a:bodyPr/>
                    <a:lstStyle/>
                    <a:p>
                      <a:pPr marL="0" algn="l" fontAlgn="b">
                        <a:lnSpc>
                          <a:spcPct val="115000"/>
                        </a:lnSpc>
                        <a:spcAft>
                          <a:spcPts val="1000"/>
                        </a:spcAft>
                      </a:pPr>
                      <a:r>
                        <a:rPr lang="it-IT" sz="1800" b="0" i="0" u="none" strike="noStrike" dirty="0">
                          <a:solidFill>
                            <a:srgbClr val="000000"/>
                          </a:solidFill>
                          <a:effectLst/>
                          <a:latin typeface="Montser"/>
                          <a:ea typeface="+mn-ea"/>
                          <a:cs typeface="+mn-cs"/>
                        </a:rPr>
                        <a:t>Human </a:t>
                      </a:r>
                      <a:r>
                        <a:rPr lang="it-IT" sz="1800" b="0" i="0" u="none" strike="noStrike" dirty="0" err="1">
                          <a:solidFill>
                            <a:srgbClr val="000000"/>
                          </a:solidFill>
                          <a:effectLst/>
                          <a:latin typeface="Montser"/>
                          <a:ea typeface="+mn-ea"/>
                          <a:cs typeface="+mn-cs"/>
                        </a:rPr>
                        <a:t>toxicity</a:t>
                      </a:r>
                      <a:r>
                        <a:rPr lang="it-IT" sz="1800" b="0" i="0" u="none" strike="noStrike" dirty="0">
                          <a:solidFill>
                            <a:srgbClr val="000000"/>
                          </a:solidFill>
                          <a:effectLst/>
                          <a:latin typeface="Montser"/>
                          <a:ea typeface="+mn-ea"/>
                          <a:cs typeface="+mn-cs"/>
                        </a:rPr>
                        <a:t>, non-</a:t>
                      </a:r>
                      <a:r>
                        <a:rPr lang="it-IT" sz="1800" b="0" i="0" u="none" strike="noStrike" dirty="0" err="1">
                          <a:solidFill>
                            <a:srgbClr val="000000"/>
                          </a:solidFill>
                          <a:effectLst/>
                          <a:latin typeface="Montser"/>
                          <a:ea typeface="+mn-ea"/>
                          <a:cs typeface="+mn-cs"/>
                        </a:rPr>
                        <a:t>cancer</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0,7%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023218660"/>
                  </a:ext>
                </a:extLst>
              </a:tr>
              <a:tr h="435666">
                <a:tc>
                  <a:txBody>
                    <a:bodyPr/>
                    <a:lstStyle/>
                    <a:p>
                      <a:pPr marL="0" algn="l" fontAlgn="b">
                        <a:lnSpc>
                          <a:spcPct val="115000"/>
                        </a:lnSpc>
                        <a:spcAft>
                          <a:spcPts val="1000"/>
                        </a:spcAft>
                      </a:pPr>
                      <a:r>
                        <a:rPr lang="it-IT" sz="1800" b="0" i="0" u="none" strike="noStrike" dirty="0">
                          <a:solidFill>
                            <a:srgbClr val="000000"/>
                          </a:solidFill>
                          <a:effectLst/>
                          <a:latin typeface="Montser"/>
                          <a:ea typeface="+mn-ea"/>
                          <a:cs typeface="+mn-cs"/>
                        </a:rPr>
                        <a:t>Human </a:t>
                      </a:r>
                      <a:r>
                        <a:rPr lang="it-IT" sz="1800" b="0" i="0" u="none" strike="noStrike" dirty="0" err="1">
                          <a:solidFill>
                            <a:srgbClr val="000000"/>
                          </a:solidFill>
                          <a:effectLst/>
                          <a:latin typeface="Montser"/>
                          <a:ea typeface="+mn-ea"/>
                          <a:cs typeface="+mn-cs"/>
                        </a:rPr>
                        <a:t>toxicity</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cancer</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0,4%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39346692"/>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Acidification</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506372825"/>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Eutrophication</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freshwater</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313006181"/>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Eutrophication</a:t>
                      </a:r>
                      <a:r>
                        <a:rPr lang="it-IT" sz="1800" b="0" i="0" u="none" strike="noStrike" dirty="0">
                          <a:solidFill>
                            <a:srgbClr val="000000"/>
                          </a:solidFill>
                          <a:effectLst/>
                          <a:latin typeface="Montser"/>
                          <a:ea typeface="+mn-ea"/>
                          <a:cs typeface="+mn-cs"/>
                        </a:rPr>
                        <a:t>, marine</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6,0%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254721862"/>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Eutrophication</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terrestrial</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2,8%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50785677"/>
                  </a:ext>
                </a:extLst>
              </a:tr>
              <a:tr h="435666">
                <a:tc>
                  <a:txBody>
                    <a:bodyPr/>
                    <a:lstStyle/>
                    <a:p>
                      <a:pPr marL="0" algn="l" fontAlgn="b">
                        <a:lnSpc>
                          <a:spcPct val="115000"/>
                        </a:lnSpc>
                        <a:spcAft>
                          <a:spcPts val="1000"/>
                        </a:spcAft>
                      </a:pPr>
                      <a:r>
                        <a:rPr lang="it-IT" sz="1800" b="0" i="0" u="none" strike="noStrike" dirty="0" err="1">
                          <a:solidFill>
                            <a:srgbClr val="000000"/>
                          </a:solidFill>
                          <a:effectLst/>
                          <a:latin typeface="Montser"/>
                          <a:ea typeface="+mn-ea"/>
                          <a:cs typeface="+mn-cs"/>
                        </a:rPr>
                        <a:t>Ecotoxicity</a:t>
                      </a:r>
                      <a:r>
                        <a:rPr lang="it-IT" sz="1800" b="0" i="0" u="none" strike="noStrike" dirty="0">
                          <a:solidFill>
                            <a:srgbClr val="000000"/>
                          </a:solidFill>
                          <a:effectLst/>
                          <a:latin typeface="Montser"/>
                          <a:ea typeface="+mn-ea"/>
                          <a:cs typeface="+mn-cs"/>
                        </a:rPr>
                        <a:t>, </a:t>
                      </a:r>
                      <a:r>
                        <a:rPr lang="it-IT" sz="1800" b="0" i="0" u="none" strike="noStrike" dirty="0" err="1">
                          <a:solidFill>
                            <a:srgbClr val="000000"/>
                          </a:solidFill>
                          <a:effectLst/>
                          <a:latin typeface="Montser"/>
                          <a:ea typeface="+mn-ea"/>
                          <a:cs typeface="+mn-cs"/>
                        </a:rPr>
                        <a:t>freshwater</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558077553"/>
                  </a:ext>
                </a:extLst>
              </a:tr>
              <a:tr h="435666">
                <a:tc>
                  <a:txBody>
                    <a:bodyPr/>
                    <a:lstStyle/>
                    <a:p>
                      <a:pPr marL="0" algn="l" fontAlgn="b">
                        <a:lnSpc>
                          <a:spcPct val="115000"/>
                        </a:lnSpc>
                        <a:spcAft>
                          <a:spcPts val="1000"/>
                        </a:spcAft>
                      </a:pPr>
                      <a:r>
                        <a:rPr lang="it-IT" sz="1800" b="0" i="0" u="none" strike="noStrike" dirty="0">
                          <a:solidFill>
                            <a:srgbClr val="000000"/>
                          </a:solidFill>
                          <a:effectLst/>
                          <a:latin typeface="Montser"/>
                          <a:ea typeface="+mn-ea"/>
                          <a:cs typeface="+mn-cs"/>
                        </a:rPr>
                        <a:t>Land use</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812506206"/>
                  </a:ext>
                </a:extLst>
              </a:tr>
              <a:tr h="435666">
                <a:tc>
                  <a:txBody>
                    <a:bodyPr/>
                    <a:lstStyle/>
                    <a:p>
                      <a:pPr marL="0" algn="l" fontAlgn="b">
                        <a:lnSpc>
                          <a:spcPct val="115000"/>
                        </a:lnSpc>
                        <a:spcAft>
                          <a:spcPts val="1000"/>
                        </a:spcAft>
                      </a:pPr>
                      <a:r>
                        <a:rPr lang="it-IT" sz="1800" b="0" i="0" u="none" strike="noStrike" dirty="0">
                          <a:solidFill>
                            <a:srgbClr val="000000"/>
                          </a:solidFill>
                          <a:effectLst/>
                          <a:latin typeface="Montser"/>
                          <a:ea typeface="+mn-ea"/>
                          <a:cs typeface="+mn-cs"/>
                        </a:rPr>
                        <a:t>Water use</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21,4%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599433087"/>
                  </a:ext>
                </a:extLst>
              </a:tr>
              <a:tr h="435666">
                <a:tc>
                  <a:txBody>
                    <a:bodyPr/>
                    <a:lstStyle/>
                    <a:p>
                      <a:pPr marL="0" algn="l" fontAlgn="b">
                        <a:lnSpc>
                          <a:spcPct val="115000"/>
                        </a:lnSpc>
                        <a:spcAft>
                          <a:spcPts val="1000"/>
                        </a:spcAft>
                      </a:pPr>
                      <a:r>
                        <a:rPr lang="it-IT" sz="1800" b="0" i="0" u="none" strike="noStrike" dirty="0">
                          <a:solidFill>
                            <a:srgbClr val="000000"/>
                          </a:solidFill>
                          <a:effectLst/>
                          <a:latin typeface="Montser"/>
                          <a:ea typeface="+mn-ea"/>
                          <a:cs typeface="+mn-cs"/>
                        </a:rPr>
                        <a:t>Resource use, </a:t>
                      </a:r>
                      <a:r>
                        <a:rPr lang="it-IT" sz="1800" b="0" i="0" u="none" strike="noStrike" dirty="0" err="1">
                          <a:solidFill>
                            <a:srgbClr val="000000"/>
                          </a:solidFill>
                          <a:effectLst/>
                          <a:latin typeface="Montser"/>
                          <a:ea typeface="+mn-ea"/>
                          <a:cs typeface="+mn-cs"/>
                        </a:rPr>
                        <a:t>fossils</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9,2%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337841304"/>
                  </a:ext>
                </a:extLst>
              </a:tr>
              <a:tr h="435666">
                <a:tc>
                  <a:txBody>
                    <a:bodyPr/>
                    <a:lstStyle/>
                    <a:p>
                      <a:pPr marL="0" algn="l" fontAlgn="b">
                        <a:lnSpc>
                          <a:spcPct val="115000"/>
                        </a:lnSpc>
                        <a:spcAft>
                          <a:spcPts val="1000"/>
                        </a:spcAft>
                      </a:pPr>
                      <a:r>
                        <a:rPr lang="en-US" sz="1800" b="0" i="0" u="none" strike="noStrike" dirty="0">
                          <a:solidFill>
                            <a:srgbClr val="000000"/>
                          </a:solidFill>
                          <a:effectLst/>
                          <a:latin typeface="Montser"/>
                          <a:ea typeface="+mn-ea"/>
                          <a:cs typeface="+mn-cs"/>
                        </a:rPr>
                        <a:t>Resource use, minerals and metals</a:t>
                      </a:r>
                      <a:endParaRPr lang="it-IT" sz="1800" b="0" i="0" u="none" strike="noStrike" dirty="0">
                        <a:solidFill>
                          <a:srgbClr val="000000"/>
                        </a:solidFill>
                        <a:effectLst/>
                        <a:latin typeface="Montser"/>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Montser"/>
                        </a:rPr>
                        <a:t>2,7%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28372691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magine 42">
            <a:extLst>
              <a:ext uri="{FF2B5EF4-FFF2-40B4-BE49-F238E27FC236}">
                <a16:creationId xmlns:a16="http://schemas.microsoft.com/office/drawing/2014/main" xmlns="" id="{EC4211A1-CAB2-471F-AD0E-4C72E0908C8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960"/>
            <a:ext cx="20104100" cy="11308556"/>
          </a:xfrm>
          <a:prstGeom prst="rect">
            <a:avLst/>
          </a:prstGeom>
        </p:spPr>
      </p:pic>
      <p:grpSp>
        <p:nvGrpSpPr>
          <p:cNvPr id="2" name="object 8"/>
          <p:cNvGrpSpPr/>
          <p:nvPr/>
        </p:nvGrpSpPr>
        <p:grpSpPr>
          <a:xfrm>
            <a:off x="0" y="0"/>
            <a:ext cx="3330575" cy="11308715"/>
            <a:chOff x="0" y="0"/>
            <a:chExt cx="3330575" cy="11308715"/>
          </a:xfrm>
        </p:grpSpPr>
        <p:sp>
          <p:nvSpPr>
            <p:cNvPr id="9" name="object 9"/>
            <p:cNvSpPr/>
            <p:nvPr/>
          </p:nvSpPr>
          <p:spPr>
            <a:xfrm>
              <a:off x="0" y="0"/>
              <a:ext cx="3330575" cy="11308715"/>
            </a:xfrm>
            <a:custGeom>
              <a:avLst/>
              <a:gdLst/>
              <a:ahLst/>
              <a:cxnLst/>
              <a:rect l="l" t="t" r="r" b="b"/>
              <a:pathLst>
                <a:path w="3330575" h="11308715">
                  <a:moveTo>
                    <a:pt x="3330087" y="0"/>
                  </a:moveTo>
                  <a:lnTo>
                    <a:pt x="0" y="0"/>
                  </a:lnTo>
                  <a:lnTo>
                    <a:pt x="0" y="11308556"/>
                  </a:lnTo>
                  <a:lnTo>
                    <a:pt x="3330087" y="11308556"/>
                  </a:lnTo>
                  <a:lnTo>
                    <a:pt x="3330087" y="0"/>
                  </a:lnTo>
                  <a:close/>
                </a:path>
              </a:pathLst>
            </a:custGeom>
            <a:solidFill>
              <a:srgbClr val="EEEEEE"/>
            </a:solidFill>
          </p:spPr>
          <p:txBody>
            <a:bodyPr wrap="square" lIns="0" tIns="0" rIns="0" bIns="0" rtlCol="0"/>
            <a:lstStyle/>
            <a:p>
              <a:endParaRPr/>
            </a:p>
          </p:txBody>
        </p:sp>
        <p:sp>
          <p:nvSpPr>
            <p:cNvPr id="10" name="object 10"/>
            <p:cNvSpPr/>
            <p:nvPr/>
          </p:nvSpPr>
          <p:spPr>
            <a:xfrm>
              <a:off x="1576031" y="9499314"/>
              <a:ext cx="926465" cy="507365"/>
            </a:xfrm>
            <a:custGeom>
              <a:avLst/>
              <a:gdLst/>
              <a:ahLst/>
              <a:cxnLst/>
              <a:rect l="l" t="t" r="r" b="b"/>
              <a:pathLst>
                <a:path w="926464" h="507365">
                  <a:moveTo>
                    <a:pt x="138836" y="189230"/>
                  </a:moveTo>
                  <a:lnTo>
                    <a:pt x="33248" y="189230"/>
                  </a:lnTo>
                  <a:lnTo>
                    <a:pt x="33248" y="0"/>
                  </a:lnTo>
                  <a:lnTo>
                    <a:pt x="0" y="0"/>
                  </a:lnTo>
                  <a:lnTo>
                    <a:pt x="0" y="189230"/>
                  </a:lnTo>
                  <a:lnTo>
                    <a:pt x="0" y="219710"/>
                  </a:lnTo>
                  <a:lnTo>
                    <a:pt x="138836" y="219710"/>
                  </a:lnTo>
                  <a:lnTo>
                    <a:pt x="138836" y="189230"/>
                  </a:lnTo>
                  <a:close/>
                </a:path>
                <a:path w="926464" h="507365">
                  <a:moveTo>
                    <a:pt x="193319" y="285838"/>
                  </a:moveTo>
                  <a:lnTo>
                    <a:pt x="160083" y="285838"/>
                  </a:lnTo>
                  <a:lnTo>
                    <a:pt x="97282" y="422211"/>
                  </a:lnTo>
                  <a:lnTo>
                    <a:pt x="67360" y="358495"/>
                  </a:lnTo>
                  <a:lnTo>
                    <a:pt x="33248" y="285838"/>
                  </a:lnTo>
                  <a:lnTo>
                    <a:pt x="0" y="285838"/>
                  </a:lnTo>
                  <a:lnTo>
                    <a:pt x="0" y="505028"/>
                  </a:lnTo>
                  <a:lnTo>
                    <a:pt x="33248" y="505028"/>
                  </a:lnTo>
                  <a:lnTo>
                    <a:pt x="33248" y="358495"/>
                  </a:lnTo>
                  <a:lnTo>
                    <a:pt x="84963" y="465315"/>
                  </a:lnTo>
                  <a:lnTo>
                    <a:pt x="109588" y="465315"/>
                  </a:lnTo>
                  <a:lnTo>
                    <a:pt x="129959" y="422211"/>
                  </a:lnTo>
                  <a:lnTo>
                    <a:pt x="160083" y="358495"/>
                  </a:lnTo>
                  <a:lnTo>
                    <a:pt x="160083" y="505028"/>
                  </a:lnTo>
                  <a:lnTo>
                    <a:pt x="193319" y="505028"/>
                  </a:lnTo>
                  <a:lnTo>
                    <a:pt x="193319" y="358495"/>
                  </a:lnTo>
                  <a:lnTo>
                    <a:pt x="193319" y="285838"/>
                  </a:lnTo>
                  <a:close/>
                </a:path>
                <a:path w="926464" h="507365">
                  <a:moveTo>
                    <a:pt x="225336" y="520"/>
                  </a:moveTo>
                  <a:lnTo>
                    <a:pt x="192087" y="520"/>
                  </a:lnTo>
                  <a:lnTo>
                    <a:pt x="192087" y="219710"/>
                  </a:lnTo>
                  <a:lnTo>
                    <a:pt x="225336" y="219710"/>
                  </a:lnTo>
                  <a:lnTo>
                    <a:pt x="225336" y="520"/>
                  </a:lnTo>
                  <a:close/>
                </a:path>
                <a:path w="926464" h="507365">
                  <a:moveTo>
                    <a:pt x="426974" y="505028"/>
                  </a:moveTo>
                  <a:lnTo>
                    <a:pt x="410832" y="461010"/>
                  </a:lnTo>
                  <a:lnTo>
                    <a:pt x="400456" y="432689"/>
                  </a:lnTo>
                  <a:lnTo>
                    <a:pt x="367258" y="342138"/>
                  </a:lnTo>
                  <a:lnTo>
                    <a:pt x="367258" y="432689"/>
                  </a:lnTo>
                  <a:lnTo>
                    <a:pt x="299834" y="432689"/>
                  </a:lnTo>
                  <a:lnTo>
                    <a:pt x="334010" y="335407"/>
                  </a:lnTo>
                  <a:lnTo>
                    <a:pt x="367258" y="432689"/>
                  </a:lnTo>
                  <a:lnTo>
                    <a:pt x="367258" y="342138"/>
                  </a:lnTo>
                  <a:lnTo>
                    <a:pt x="364794" y="335407"/>
                  </a:lnTo>
                  <a:lnTo>
                    <a:pt x="346633" y="285838"/>
                  </a:lnTo>
                  <a:lnTo>
                    <a:pt x="319849" y="285838"/>
                  </a:lnTo>
                  <a:lnTo>
                    <a:pt x="239496" y="505028"/>
                  </a:lnTo>
                  <a:lnTo>
                    <a:pt x="274904" y="505028"/>
                  </a:lnTo>
                  <a:lnTo>
                    <a:pt x="289979" y="461010"/>
                  </a:lnTo>
                  <a:lnTo>
                    <a:pt x="376491" y="461010"/>
                  </a:lnTo>
                  <a:lnTo>
                    <a:pt x="391566" y="505028"/>
                  </a:lnTo>
                  <a:lnTo>
                    <a:pt x="426974" y="505028"/>
                  </a:lnTo>
                  <a:close/>
                </a:path>
                <a:path w="926464" h="507365">
                  <a:moveTo>
                    <a:pt x="438048" y="0"/>
                  </a:moveTo>
                  <a:lnTo>
                    <a:pt x="297980" y="0"/>
                  </a:lnTo>
                  <a:lnTo>
                    <a:pt x="297980" y="30480"/>
                  </a:lnTo>
                  <a:lnTo>
                    <a:pt x="297980" y="97790"/>
                  </a:lnTo>
                  <a:lnTo>
                    <a:pt x="297980" y="127000"/>
                  </a:lnTo>
                  <a:lnTo>
                    <a:pt x="297980" y="219710"/>
                  </a:lnTo>
                  <a:lnTo>
                    <a:pt x="331241" y="219710"/>
                  </a:lnTo>
                  <a:lnTo>
                    <a:pt x="331241" y="127000"/>
                  </a:lnTo>
                  <a:lnTo>
                    <a:pt x="422351" y="127000"/>
                  </a:lnTo>
                  <a:lnTo>
                    <a:pt x="422351" y="97790"/>
                  </a:lnTo>
                  <a:lnTo>
                    <a:pt x="331241" y="97790"/>
                  </a:lnTo>
                  <a:lnTo>
                    <a:pt x="331241" y="30480"/>
                  </a:lnTo>
                  <a:lnTo>
                    <a:pt x="438048" y="30480"/>
                  </a:lnTo>
                  <a:lnTo>
                    <a:pt x="438048" y="0"/>
                  </a:lnTo>
                  <a:close/>
                </a:path>
                <a:path w="926464" h="507365">
                  <a:moveTo>
                    <a:pt x="620306" y="386511"/>
                  </a:moveTo>
                  <a:lnTo>
                    <a:pt x="541185" y="386511"/>
                  </a:lnTo>
                  <a:lnTo>
                    <a:pt x="541185" y="414832"/>
                  </a:lnTo>
                  <a:lnTo>
                    <a:pt x="587057" y="414832"/>
                  </a:lnTo>
                  <a:lnTo>
                    <a:pt x="587057" y="426834"/>
                  </a:lnTo>
                  <a:lnTo>
                    <a:pt x="569201" y="468185"/>
                  </a:lnTo>
                  <a:lnTo>
                    <a:pt x="541185" y="477012"/>
                  </a:lnTo>
                  <a:lnTo>
                    <a:pt x="531723" y="476110"/>
                  </a:lnTo>
                  <a:lnTo>
                    <a:pt x="498055" y="441731"/>
                  </a:lnTo>
                  <a:lnTo>
                    <a:pt x="495630" y="395439"/>
                  </a:lnTo>
                  <a:lnTo>
                    <a:pt x="496138" y="367880"/>
                  </a:lnTo>
                  <a:lnTo>
                    <a:pt x="508546" y="327406"/>
                  </a:lnTo>
                  <a:lnTo>
                    <a:pt x="541185" y="313855"/>
                  </a:lnTo>
                  <a:lnTo>
                    <a:pt x="554380" y="315277"/>
                  </a:lnTo>
                  <a:lnTo>
                    <a:pt x="565238" y="319443"/>
                  </a:lnTo>
                  <a:lnTo>
                    <a:pt x="575005" y="326199"/>
                  </a:lnTo>
                  <a:lnTo>
                    <a:pt x="584911" y="335407"/>
                  </a:lnTo>
                  <a:lnTo>
                    <a:pt x="606450" y="313855"/>
                  </a:lnTo>
                  <a:lnTo>
                    <a:pt x="561352" y="285750"/>
                  </a:lnTo>
                  <a:lnTo>
                    <a:pt x="541185" y="283997"/>
                  </a:lnTo>
                  <a:lnTo>
                    <a:pt x="524446" y="285534"/>
                  </a:lnTo>
                  <a:lnTo>
                    <a:pt x="483616" y="307390"/>
                  </a:lnTo>
                  <a:lnTo>
                    <a:pt x="464921" y="343687"/>
                  </a:lnTo>
                  <a:lnTo>
                    <a:pt x="462368" y="395439"/>
                  </a:lnTo>
                  <a:lnTo>
                    <a:pt x="462661" y="423951"/>
                  </a:lnTo>
                  <a:lnTo>
                    <a:pt x="471208" y="466559"/>
                  </a:lnTo>
                  <a:lnTo>
                    <a:pt x="509524" y="500837"/>
                  </a:lnTo>
                  <a:lnTo>
                    <a:pt x="541185" y="506869"/>
                  </a:lnTo>
                  <a:lnTo>
                    <a:pt x="558482" y="505218"/>
                  </a:lnTo>
                  <a:lnTo>
                    <a:pt x="600900" y="481622"/>
                  </a:lnTo>
                  <a:lnTo>
                    <a:pt x="619315" y="438950"/>
                  </a:lnTo>
                  <a:lnTo>
                    <a:pt x="620306" y="419455"/>
                  </a:lnTo>
                  <a:lnTo>
                    <a:pt x="620306" y="386511"/>
                  </a:lnTo>
                  <a:close/>
                </a:path>
                <a:path w="926464" h="507365">
                  <a:moveTo>
                    <a:pt x="633539" y="0"/>
                  </a:moveTo>
                  <a:lnTo>
                    <a:pt x="493458" y="0"/>
                  </a:lnTo>
                  <a:lnTo>
                    <a:pt x="493458" y="30480"/>
                  </a:lnTo>
                  <a:lnTo>
                    <a:pt x="493458" y="93980"/>
                  </a:lnTo>
                  <a:lnTo>
                    <a:pt x="493458" y="124460"/>
                  </a:lnTo>
                  <a:lnTo>
                    <a:pt x="493458" y="189230"/>
                  </a:lnTo>
                  <a:lnTo>
                    <a:pt x="493458" y="219710"/>
                  </a:lnTo>
                  <a:lnTo>
                    <a:pt x="633539" y="219710"/>
                  </a:lnTo>
                  <a:lnTo>
                    <a:pt x="633539" y="189230"/>
                  </a:lnTo>
                  <a:lnTo>
                    <a:pt x="526707" y="189230"/>
                  </a:lnTo>
                  <a:lnTo>
                    <a:pt x="526707" y="124460"/>
                  </a:lnTo>
                  <a:lnTo>
                    <a:pt x="617842" y="124460"/>
                  </a:lnTo>
                  <a:lnTo>
                    <a:pt x="617842" y="93980"/>
                  </a:lnTo>
                  <a:lnTo>
                    <a:pt x="526707" y="93980"/>
                  </a:lnTo>
                  <a:lnTo>
                    <a:pt x="526707" y="30480"/>
                  </a:lnTo>
                  <a:lnTo>
                    <a:pt x="633539" y="30480"/>
                  </a:lnTo>
                  <a:lnTo>
                    <a:pt x="633539" y="0"/>
                  </a:lnTo>
                  <a:close/>
                </a:path>
                <a:path w="926464" h="507365">
                  <a:moveTo>
                    <a:pt x="716343" y="285838"/>
                  </a:moveTo>
                  <a:lnTo>
                    <a:pt x="683107" y="285838"/>
                  </a:lnTo>
                  <a:lnTo>
                    <a:pt x="683107" y="505028"/>
                  </a:lnTo>
                  <a:lnTo>
                    <a:pt x="716343" y="505028"/>
                  </a:lnTo>
                  <a:lnTo>
                    <a:pt x="716343" y="285838"/>
                  </a:lnTo>
                  <a:close/>
                </a:path>
                <a:path w="926464" h="507365">
                  <a:moveTo>
                    <a:pt x="925982" y="442544"/>
                  </a:moveTo>
                  <a:lnTo>
                    <a:pt x="908126" y="397586"/>
                  </a:lnTo>
                  <a:lnTo>
                    <a:pt x="867194" y="381279"/>
                  </a:lnTo>
                  <a:lnTo>
                    <a:pt x="842264" y="377583"/>
                  </a:lnTo>
                  <a:lnTo>
                    <a:pt x="834910" y="376034"/>
                  </a:lnTo>
                  <a:lnTo>
                    <a:pt x="809320" y="355104"/>
                  </a:lnTo>
                  <a:lnTo>
                    <a:pt x="809320" y="347103"/>
                  </a:lnTo>
                  <a:lnTo>
                    <a:pt x="811936" y="333578"/>
                  </a:lnTo>
                  <a:lnTo>
                    <a:pt x="819632" y="322745"/>
                  </a:lnTo>
                  <a:lnTo>
                    <a:pt x="832167" y="315544"/>
                  </a:lnTo>
                  <a:lnTo>
                    <a:pt x="849337" y="312928"/>
                  </a:lnTo>
                  <a:lnTo>
                    <a:pt x="862685" y="313766"/>
                  </a:lnTo>
                  <a:lnTo>
                    <a:pt x="875042" y="316547"/>
                  </a:lnTo>
                  <a:lnTo>
                    <a:pt x="886472" y="321767"/>
                  </a:lnTo>
                  <a:lnTo>
                    <a:pt x="897051" y="329857"/>
                  </a:lnTo>
                  <a:lnTo>
                    <a:pt x="914234" y="312928"/>
                  </a:lnTo>
                  <a:lnTo>
                    <a:pt x="870458" y="285432"/>
                  </a:lnTo>
                  <a:lnTo>
                    <a:pt x="850252" y="283997"/>
                  </a:lnTo>
                  <a:lnTo>
                    <a:pt x="819594" y="288683"/>
                  </a:lnTo>
                  <a:lnTo>
                    <a:pt x="796544" y="301853"/>
                  </a:lnTo>
                  <a:lnTo>
                    <a:pt x="782040" y="322186"/>
                  </a:lnTo>
                  <a:lnTo>
                    <a:pt x="776998" y="348335"/>
                  </a:lnTo>
                  <a:lnTo>
                    <a:pt x="777976" y="360984"/>
                  </a:lnTo>
                  <a:lnTo>
                    <a:pt x="801014" y="396367"/>
                  </a:lnTo>
                  <a:lnTo>
                    <a:pt x="860412" y="411441"/>
                  </a:lnTo>
                  <a:lnTo>
                    <a:pt x="868845" y="412927"/>
                  </a:lnTo>
                  <a:lnTo>
                    <a:pt x="893051" y="433920"/>
                  </a:lnTo>
                  <a:lnTo>
                    <a:pt x="893051" y="443458"/>
                  </a:lnTo>
                  <a:lnTo>
                    <a:pt x="890003" y="457669"/>
                  </a:lnTo>
                  <a:lnTo>
                    <a:pt x="881164" y="468198"/>
                  </a:lnTo>
                  <a:lnTo>
                    <a:pt x="866940" y="474751"/>
                  </a:lnTo>
                  <a:lnTo>
                    <a:pt x="847801" y="477012"/>
                  </a:lnTo>
                  <a:lnTo>
                    <a:pt x="831811" y="475996"/>
                  </a:lnTo>
                  <a:lnTo>
                    <a:pt x="817359" y="472554"/>
                  </a:lnTo>
                  <a:lnTo>
                    <a:pt x="804113" y="466102"/>
                  </a:lnTo>
                  <a:lnTo>
                    <a:pt x="791768" y="456082"/>
                  </a:lnTo>
                  <a:lnTo>
                    <a:pt x="769607" y="477939"/>
                  </a:lnTo>
                  <a:lnTo>
                    <a:pt x="785926" y="491426"/>
                  </a:lnTo>
                  <a:lnTo>
                    <a:pt x="803884" y="500367"/>
                  </a:lnTo>
                  <a:lnTo>
                    <a:pt x="824103" y="505333"/>
                  </a:lnTo>
                  <a:lnTo>
                    <a:pt x="847178" y="506869"/>
                  </a:lnTo>
                  <a:lnTo>
                    <a:pt x="878840" y="502488"/>
                  </a:lnTo>
                  <a:lnTo>
                    <a:pt x="903782" y="489826"/>
                  </a:lnTo>
                  <a:lnTo>
                    <a:pt x="914133" y="477012"/>
                  </a:lnTo>
                  <a:lnTo>
                    <a:pt x="920127" y="469607"/>
                  </a:lnTo>
                  <a:lnTo>
                    <a:pt x="925982" y="442544"/>
                  </a:lnTo>
                  <a:close/>
                </a:path>
              </a:pathLst>
            </a:custGeom>
            <a:solidFill>
              <a:srgbClr val="1D1D1B"/>
            </a:solidFill>
          </p:spPr>
          <p:txBody>
            <a:bodyPr wrap="square" lIns="0" tIns="0" rIns="0" bIns="0" rtlCol="0"/>
            <a:lstStyle/>
            <a:p>
              <a:endParaRPr/>
            </a:p>
          </p:txBody>
        </p:sp>
        <p:pic>
          <p:nvPicPr>
            <p:cNvPr id="11" name="object 11"/>
            <p:cNvPicPr/>
            <p:nvPr/>
          </p:nvPicPr>
          <p:blipFill>
            <a:blip r:embed="rId3" cstate="print"/>
            <a:stretch>
              <a:fillRect/>
            </a:stretch>
          </p:blipFill>
          <p:spPr>
            <a:xfrm>
              <a:off x="1576181" y="10076231"/>
              <a:ext cx="925846" cy="63788"/>
            </a:xfrm>
            <a:prstGeom prst="rect">
              <a:avLst/>
            </a:prstGeom>
          </p:spPr>
        </p:pic>
        <p:sp>
          <p:nvSpPr>
            <p:cNvPr id="12" name="object 12"/>
            <p:cNvSpPr/>
            <p:nvPr/>
          </p:nvSpPr>
          <p:spPr>
            <a:xfrm>
              <a:off x="896416" y="9499834"/>
              <a:ext cx="577215" cy="678180"/>
            </a:xfrm>
            <a:custGeom>
              <a:avLst/>
              <a:gdLst/>
              <a:ahLst/>
              <a:cxnLst/>
              <a:rect l="l" t="t" r="r" b="b"/>
              <a:pathLst>
                <a:path w="577215" h="678179">
                  <a:moveTo>
                    <a:pt x="135216" y="203682"/>
                  </a:moveTo>
                  <a:lnTo>
                    <a:pt x="129908" y="177368"/>
                  </a:lnTo>
                  <a:lnTo>
                    <a:pt x="115417" y="155879"/>
                  </a:lnTo>
                  <a:lnTo>
                    <a:pt x="93929" y="141389"/>
                  </a:lnTo>
                  <a:lnTo>
                    <a:pt x="67614" y="136080"/>
                  </a:lnTo>
                  <a:lnTo>
                    <a:pt x="41300" y="141389"/>
                  </a:lnTo>
                  <a:lnTo>
                    <a:pt x="19799" y="155879"/>
                  </a:lnTo>
                  <a:lnTo>
                    <a:pt x="5308" y="177368"/>
                  </a:lnTo>
                  <a:lnTo>
                    <a:pt x="0" y="203682"/>
                  </a:lnTo>
                  <a:lnTo>
                    <a:pt x="5308" y="230009"/>
                  </a:lnTo>
                  <a:lnTo>
                    <a:pt x="19799" y="251498"/>
                  </a:lnTo>
                  <a:lnTo>
                    <a:pt x="41300" y="265988"/>
                  </a:lnTo>
                  <a:lnTo>
                    <a:pt x="67614" y="271297"/>
                  </a:lnTo>
                  <a:lnTo>
                    <a:pt x="93929" y="265988"/>
                  </a:lnTo>
                  <a:lnTo>
                    <a:pt x="115417" y="251498"/>
                  </a:lnTo>
                  <a:lnTo>
                    <a:pt x="129908" y="230009"/>
                  </a:lnTo>
                  <a:lnTo>
                    <a:pt x="135216" y="203682"/>
                  </a:lnTo>
                  <a:close/>
                </a:path>
                <a:path w="577215" h="678179">
                  <a:moveTo>
                    <a:pt x="190296" y="458685"/>
                  </a:moveTo>
                  <a:lnTo>
                    <a:pt x="186309" y="438950"/>
                  </a:lnTo>
                  <a:lnTo>
                    <a:pt x="175437" y="422821"/>
                  </a:lnTo>
                  <a:lnTo>
                    <a:pt x="159321" y="411962"/>
                  </a:lnTo>
                  <a:lnTo>
                    <a:pt x="139585" y="407974"/>
                  </a:lnTo>
                  <a:lnTo>
                    <a:pt x="119849" y="411962"/>
                  </a:lnTo>
                  <a:lnTo>
                    <a:pt x="103733" y="422821"/>
                  </a:lnTo>
                  <a:lnTo>
                    <a:pt x="92862" y="438950"/>
                  </a:lnTo>
                  <a:lnTo>
                    <a:pt x="88874" y="458685"/>
                  </a:lnTo>
                  <a:lnTo>
                    <a:pt x="92862" y="478421"/>
                  </a:lnTo>
                  <a:lnTo>
                    <a:pt x="103733" y="494538"/>
                  </a:lnTo>
                  <a:lnTo>
                    <a:pt x="119849" y="505409"/>
                  </a:lnTo>
                  <a:lnTo>
                    <a:pt x="139585" y="509397"/>
                  </a:lnTo>
                  <a:lnTo>
                    <a:pt x="159321" y="505409"/>
                  </a:lnTo>
                  <a:lnTo>
                    <a:pt x="175437" y="494538"/>
                  </a:lnTo>
                  <a:lnTo>
                    <a:pt x="186309" y="478421"/>
                  </a:lnTo>
                  <a:lnTo>
                    <a:pt x="190296" y="458685"/>
                  </a:lnTo>
                  <a:close/>
                </a:path>
                <a:path w="577215" h="678179">
                  <a:moveTo>
                    <a:pt x="223812" y="67614"/>
                  </a:moveTo>
                  <a:lnTo>
                    <a:pt x="218503" y="41300"/>
                  </a:lnTo>
                  <a:lnTo>
                    <a:pt x="204012" y="19812"/>
                  </a:lnTo>
                  <a:lnTo>
                    <a:pt x="182524" y="5321"/>
                  </a:lnTo>
                  <a:lnTo>
                    <a:pt x="156197" y="0"/>
                  </a:lnTo>
                  <a:lnTo>
                    <a:pt x="129882" y="5321"/>
                  </a:lnTo>
                  <a:lnTo>
                    <a:pt x="108394" y="19812"/>
                  </a:lnTo>
                  <a:lnTo>
                    <a:pt x="93903" y="41300"/>
                  </a:lnTo>
                  <a:lnTo>
                    <a:pt x="88595" y="67614"/>
                  </a:lnTo>
                  <a:lnTo>
                    <a:pt x="93903" y="93929"/>
                  </a:lnTo>
                  <a:lnTo>
                    <a:pt x="108394" y="115417"/>
                  </a:lnTo>
                  <a:lnTo>
                    <a:pt x="129882" y="129908"/>
                  </a:lnTo>
                  <a:lnTo>
                    <a:pt x="156197" y="135229"/>
                  </a:lnTo>
                  <a:lnTo>
                    <a:pt x="182524" y="129908"/>
                  </a:lnTo>
                  <a:lnTo>
                    <a:pt x="204012" y="115417"/>
                  </a:lnTo>
                  <a:lnTo>
                    <a:pt x="218503" y="93929"/>
                  </a:lnTo>
                  <a:lnTo>
                    <a:pt x="223812" y="67614"/>
                  </a:lnTo>
                  <a:close/>
                </a:path>
                <a:path w="577215" h="678179">
                  <a:moveTo>
                    <a:pt x="312407" y="203682"/>
                  </a:moveTo>
                  <a:lnTo>
                    <a:pt x="307098" y="177368"/>
                  </a:lnTo>
                  <a:lnTo>
                    <a:pt x="292608" y="155879"/>
                  </a:lnTo>
                  <a:lnTo>
                    <a:pt x="271106" y="141389"/>
                  </a:lnTo>
                  <a:lnTo>
                    <a:pt x="244792" y="136080"/>
                  </a:lnTo>
                  <a:lnTo>
                    <a:pt x="218478" y="141389"/>
                  </a:lnTo>
                  <a:lnTo>
                    <a:pt x="196989" y="155879"/>
                  </a:lnTo>
                  <a:lnTo>
                    <a:pt x="182499" y="177368"/>
                  </a:lnTo>
                  <a:lnTo>
                    <a:pt x="177190" y="203682"/>
                  </a:lnTo>
                  <a:lnTo>
                    <a:pt x="182499" y="230009"/>
                  </a:lnTo>
                  <a:lnTo>
                    <a:pt x="196989" y="251498"/>
                  </a:lnTo>
                  <a:lnTo>
                    <a:pt x="218478" y="265988"/>
                  </a:lnTo>
                  <a:lnTo>
                    <a:pt x="244792" y="271297"/>
                  </a:lnTo>
                  <a:lnTo>
                    <a:pt x="271106" y="265988"/>
                  </a:lnTo>
                  <a:lnTo>
                    <a:pt x="292608" y="251498"/>
                  </a:lnTo>
                  <a:lnTo>
                    <a:pt x="307098" y="230009"/>
                  </a:lnTo>
                  <a:lnTo>
                    <a:pt x="312407" y="203682"/>
                  </a:lnTo>
                  <a:close/>
                </a:path>
                <a:path w="577215" h="678179">
                  <a:moveTo>
                    <a:pt x="400113" y="610209"/>
                  </a:moveTo>
                  <a:lnTo>
                    <a:pt x="394804" y="583895"/>
                  </a:lnTo>
                  <a:lnTo>
                    <a:pt x="380314" y="562406"/>
                  </a:lnTo>
                  <a:lnTo>
                    <a:pt x="358825" y="547916"/>
                  </a:lnTo>
                  <a:lnTo>
                    <a:pt x="332511" y="542594"/>
                  </a:lnTo>
                  <a:lnTo>
                    <a:pt x="306197" y="547916"/>
                  </a:lnTo>
                  <a:lnTo>
                    <a:pt x="284695" y="562406"/>
                  </a:lnTo>
                  <a:lnTo>
                    <a:pt x="270217" y="583895"/>
                  </a:lnTo>
                  <a:lnTo>
                    <a:pt x="264896" y="610209"/>
                  </a:lnTo>
                  <a:lnTo>
                    <a:pt x="270217" y="636524"/>
                  </a:lnTo>
                  <a:lnTo>
                    <a:pt x="284695" y="658012"/>
                  </a:lnTo>
                  <a:lnTo>
                    <a:pt x="306197" y="672503"/>
                  </a:lnTo>
                  <a:lnTo>
                    <a:pt x="332511" y="677824"/>
                  </a:lnTo>
                  <a:lnTo>
                    <a:pt x="358825" y="672503"/>
                  </a:lnTo>
                  <a:lnTo>
                    <a:pt x="380314" y="658012"/>
                  </a:lnTo>
                  <a:lnTo>
                    <a:pt x="394804" y="636524"/>
                  </a:lnTo>
                  <a:lnTo>
                    <a:pt x="400113" y="610209"/>
                  </a:lnTo>
                  <a:close/>
                </a:path>
                <a:path w="577215" h="678179">
                  <a:moveTo>
                    <a:pt x="401002" y="338747"/>
                  </a:moveTo>
                  <a:lnTo>
                    <a:pt x="395681" y="312432"/>
                  </a:lnTo>
                  <a:lnTo>
                    <a:pt x="381203" y="290944"/>
                  </a:lnTo>
                  <a:lnTo>
                    <a:pt x="359702" y="276453"/>
                  </a:lnTo>
                  <a:lnTo>
                    <a:pt x="333387" y="271145"/>
                  </a:lnTo>
                  <a:lnTo>
                    <a:pt x="307073" y="276453"/>
                  </a:lnTo>
                  <a:lnTo>
                    <a:pt x="285584" y="290944"/>
                  </a:lnTo>
                  <a:lnTo>
                    <a:pt x="271094" y="312432"/>
                  </a:lnTo>
                  <a:lnTo>
                    <a:pt x="265772" y="338747"/>
                  </a:lnTo>
                  <a:lnTo>
                    <a:pt x="271094" y="365061"/>
                  </a:lnTo>
                  <a:lnTo>
                    <a:pt x="285584" y="386562"/>
                  </a:lnTo>
                  <a:lnTo>
                    <a:pt x="307073" y="401053"/>
                  </a:lnTo>
                  <a:lnTo>
                    <a:pt x="333387" y="406361"/>
                  </a:lnTo>
                  <a:lnTo>
                    <a:pt x="359702" y="401053"/>
                  </a:lnTo>
                  <a:lnTo>
                    <a:pt x="381203" y="386562"/>
                  </a:lnTo>
                  <a:lnTo>
                    <a:pt x="395681" y="365061"/>
                  </a:lnTo>
                  <a:lnTo>
                    <a:pt x="401002" y="338747"/>
                  </a:lnTo>
                  <a:close/>
                </a:path>
                <a:path w="577215" h="678179">
                  <a:moveTo>
                    <a:pt x="401002" y="67614"/>
                  </a:moveTo>
                  <a:lnTo>
                    <a:pt x="395681" y="41300"/>
                  </a:lnTo>
                  <a:lnTo>
                    <a:pt x="381203" y="19812"/>
                  </a:lnTo>
                  <a:lnTo>
                    <a:pt x="359702" y="5321"/>
                  </a:lnTo>
                  <a:lnTo>
                    <a:pt x="333387" y="0"/>
                  </a:lnTo>
                  <a:lnTo>
                    <a:pt x="307073" y="5321"/>
                  </a:lnTo>
                  <a:lnTo>
                    <a:pt x="285584" y="19812"/>
                  </a:lnTo>
                  <a:lnTo>
                    <a:pt x="271094" y="41300"/>
                  </a:lnTo>
                  <a:lnTo>
                    <a:pt x="265772" y="67614"/>
                  </a:lnTo>
                  <a:lnTo>
                    <a:pt x="271094" y="93929"/>
                  </a:lnTo>
                  <a:lnTo>
                    <a:pt x="285584" y="115417"/>
                  </a:lnTo>
                  <a:lnTo>
                    <a:pt x="307073" y="129908"/>
                  </a:lnTo>
                  <a:lnTo>
                    <a:pt x="333387" y="135229"/>
                  </a:lnTo>
                  <a:lnTo>
                    <a:pt x="359702" y="129908"/>
                  </a:lnTo>
                  <a:lnTo>
                    <a:pt x="381203" y="115417"/>
                  </a:lnTo>
                  <a:lnTo>
                    <a:pt x="395681" y="93929"/>
                  </a:lnTo>
                  <a:lnTo>
                    <a:pt x="401002" y="67614"/>
                  </a:lnTo>
                  <a:close/>
                </a:path>
                <a:path w="577215" h="678179">
                  <a:moveTo>
                    <a:pt x="488226" y="475424"/>
                  </a:moveTo>
                  <a:lnTo>
                    <a:pt x="482904" y="449110"/>
                  </a:lnTo>
                  <a:lnTo>
                    <a:pt x="468414" y="427621"/>
                  </a:lnTo>
                  <a:lnTo>
                    <a:pt x="446925" y="413131"/>
                  </a:lnTo>
                  <a:lnTo>
                    <a:pt x="420611" y="407809"/>
                  </a:lnTo>
                  <a:lnTo>
                    <a:pt x="394296" y="413131"/>
                  </a:lnTo>
                  <a:lnTo>
                    <a:pt x="372808" y="427621"/>
                  </a:lnTo>
                  <a:lnTo>
                    <a:pt x="358317" y="449110"/>
                  </a:lnTo>
                  <a:lnTo>
                    <a:pt x="352996" y="475424"/>
                  </a:lnTo>
                  <a:lnTo>
                    <a:pt x="358317" y="501738"/>
                  </a:lnTo>
                  <a:lnTo>
                    <a:pt x="372808" y="523227"/>
                  </a:lnTo>
                  <a:lnTo>
                    <a:pt x="394296" y="537718"/>
                  </a:lnTo>
                  <a:lnTo>
                    <a:pt x="420611" y="543039"/>
                  </a:lnTo>
                  <a:lnTo>
                    <a:pt x="446925" y="537718"/>
                  </a:lnTo>
                  <a:lnTo>
                    <a:pt x="468414" y="523227"/>
                  </a:lnTo>
                  <a:lnTo>
                    <a:pt x="482904" y="501738"/>
                  </a:lnTo>
                  <a:lnTo>
                    <a:pt x="488226" y="475424"/>
                  </a:lnTo>
                  <a:close/>
                </a:path>
                <a:path w="577215" h="678179">
                  <a:moveTo>
                    <a:pt x="576973" y="573481"/>
                  </a:moveTo>
                  <a:lnTo>
                    <a:pt x="572985" y="553745"/>
                  </a:lnTo>
                  <a:lnTo>
                    <a:pt x="562127" y="537629"/>
                  </a:lnTo>
                  <a:lnTo>
                    <a:pt x="545998" y="526757"/>
                  </a:lnTo>
                  <a:lnTo>
                    <a:pt x="526262" y="522770"/>
                  </a:lnTo>
                  <a:lnTo>
                    <a:pt x="506526" y="526757"/>
                  </a:lnTo>
                  <a:lnTo>
                    <a:pt x="490410" y="537629"/>
                  </a:lnTo>
                  <a:lnTo>
                    <a:pt x="479539" y="553745"/>
                  </a:lnTo>
                  <a:lnTo>
                    <a:pt x="475551" y="573481"/>
                  </a:lnTo>
                  <a:lnTo>
                    <a:pt x="479539" y="593217"/>
                  </a:lnTo>
                  <a:lnTo>
                    <a:pt x="490410" y="609333"/>
                  </a:lnTo>
                  <a:lnTo>
                    <a:pt x="506526" y="620204"/>
                  </a:lnTo>
                  <a:lnTo>
                    <a:pt x="526262" y="624192"/>
                  </a:lnTo>
                  <a:lnTo>
                    <a:pt x="545998" y="620204"/>
                  </a:lnTo>
                  <a:lnTo>
                    <a:pt x="562127" y="609333"/>
                  </a:lnTo>
                  <a:lnTo>
                    <a:pt x="572985" y="593217"/>
                  </a:lnTo>
                  <a:lnTo>
                    <a:pt x="576973" y="573481"/>
                  </a:lnTo>
                  <a:close/>
                </a:path>
              </a:pathLst>
            </a:custGeom>
            <a:solidFill>
              <a:srgbClr val="007731"/>
            </a:solidFill>
          </p:spPr>
          <p:txBody>
            <a:bodyPr wrap="square" lIns="0" tIns="0" rIns="0" bIns="0" rtlCol="0"/>
            <a:lstStyle/>
            <a:p>
              <a:endParaRPr/>
            </a:p>
          </p:txBody>
        </p:sp>
      </p:grpSp>
      <p:sp>
        <p:nvSpPr>
          <p:cNvPr id="13" name="object 13"/>
          <p:cNvSpPr txBox="1">
            <a:spLocks noGrp="1"/>
          </p:cNvSpPr>
          <p:nvPr>
            <p:ph type="title"/>
          </p:nvPr>
        </p:nvSpPr>
        <p:spPr>
          <a:xfrm>
            <a:off x="903917" y="1311971"/>
            <a:ext cx="1807246" cy="829714"/>
          </a:xfrm>
          <a:prstGeom prst="rect">
            <a:avLst/>
          </a:prstGeom>
        </p:spPr>
        <p:txBody>
          <a:bodyPr vert="horz" wrap="square" lIns="0" tIns="13970" rIns="0" bIns="0" rtlCol="0">
            <a:spAutoFit/>
          </a:bodyPr>
          <a:lstStyle/>
          <a:p>
            <a:pPr marL="12700">
              <a:lnSpc>
                <a:spcPct val="100000"/>
              </a:lnSpc>
              <a:spcBef>
                <a:spcPts val="110"/>
              </a:spcBef>
            </a:pPr>
            <a:r>
              <a:rPr dirty="0"/>
              <a:t>06.1</a:t>
            </a:r>
          </a:p>
        </p:txBody>
      </p:sp>
      <p:sp>
        <p:nvSpPr>
          <p:cNvPr id="14" name="object 14"/>
          <p:cNvSpPr txBox="1"/>
          <p:nvPr/>
        </p:nvSpPr>
        <p:spPr>
          <a:xfrm>
            <a:off x="2711376" y="1400434"/>
            <a:ext cx="10184598" cy="468717"/>
          </a:xfrm>
          <a:prstGeom prst="rect">
            <a:avLst/>
          </a:prstGeom>
        </p:spPr>
        <p:txBody>
          <a:bodyPr vert="horz" wrap="square" lIns="0" tIns="14604" rIns="0" bIns="0" rtlCol="0">
            <a:spAutoFit/>
          </a:bodyPr>
          <a:lstStyle/>
          <a:p>
            <a:pPr marL="12700">
              <a:lnSpc>
                <a:spcPct val="100000"/>
              </a:lnSpc>
              <a:spcBef>
                <a:spcPts val="114"/>
              </a:spcBef>
              <a:tabLst>
                <a:tab pos="336550" algn="l"/>
              </a:tabLst>
            </a:pPr>
            <a:r>
              <a:rPr sz="2950" b="1" dirty="0">
                <a:solidFill>
                  <a:srgbClr val="393939"/>
                </a:solidFill>
                <a:latin typeface="Verdana"/>
                <a:cs typeface="Verdana"/>
              </a:rPr>
              <a:t>I	TRE INDICATORI DI IMPRONTA AMBIENTALE</a:t>
            </a:r>
            <a:endParaRPr sz="2950" dirty="0">
              <a:latin typeface="Verdana"/>
              <a:cs typeface="Verdana"/>
            </a:endParaRPr>
          </a:p>
        </p:txBody>
      </p:sp>
      <p:sp>
        <p:nvSpPr>
          <p:cNvPr id="15" name="object 15"/>
          <p:cNvSpPr txBox="1"/>
          <p:nvPr/>
        </p:nvSpPr>
        <p:spPr>
          <a:xfrm>
            <a:off x="2711376" y="1912254"/>
            <a:ext cx="6502474" cy="829714"/>
          </a:xfrm>
          <a:prstGeom prst="rect">
            <a:avLst/>
          </a:prstGeom>
        </p:spPr>
        <p:txBody>
          <a:bodyPr vert="horz" wrap="square" lIns="0" tIns="13970" rIns="0" bIns="0" rtlCol="0">
            <a:spAutoFit/>
          </a:bodyPr>
          <a:lstStyle/>
          <a:p>
            <a:pPr marL="12700">
              <a:lnSpc>
                <a:spcPct val="100000"/>
              </a:lnSpc>
              <a:spcBef>
                <a:spcPts val="110"/>
              </a:spcBef>
            </a:pPr>
            <a:r>
              <a:rPr sz="5300" b="1" dirty="0">
                <a:solidFill>
                  <a:srgbClr val="393939"/>
                </a:solidFill>
                <a:latin typeface="Verdana"/>
                <a:cs typeface="Verdana"/>
              </a:rPr>
              <a:t>PIÙ RILEVANTI</a:t>
            </a:r>
            <a:endParaRPr sz="5300" dirty="0">
              <a:latin typeface="Verdana"/>
              <a:cs typeface="Verdana"/>
            </a:endParaRPr>
          </a:p>
        </p:txBody>
      </p:sp>
      <p:grpSp>
        <p:nvGrpSpPr>
          <p:cNvPr id="3" name="object 16"/>
          <p:cNvGrpSpPr/>
          <p:nvPr/>
        </p:nvGrpSpPr>
        <p:grpSpPr>
          <a:xfrm>
            <a:off x="8084408" y="9241991"/>
            <a:ext cx="764688" cy="764688"/>
            <a:chOff x="6162431" y="8764850"/>
            <a:chExt cx="1285875" cy="1285875"/>
          </a:xfrm>
        </p:grpSpPr>
        <p:sp>
          <p:nvSpPr>
            <p:cNvPr id="17" name="object 17"/>
            <p:cNvSpPr/>
            <p:nvPr/>
          </p:nvSpPr>
          <p:spPr>
            <a:xfrm>
              <a:off x="6162431" y="8764850"/>
              <a:ext cx="1285875" cy="1285875"/>
            </a:xfrm>
            <a:custGeom>
              <a:avLst/>
              <a:gdLst/>
              <a:ahLst/>
              <a:cxnLst/>
              <a:rect l="l" t="t" r="r" b="b"/>
              <a:pathLst>
                <a:path w="1285875" h="1285875">
                  <a:moveTo>
                    <a:pt x="642870" y="0"/>
                  </a:moveTo>
                  <a:lnTo>
                    <a:pt x="635907" y="0"/>
                  </a:lnTo>
                  <a:lnTo>
                    <a:pt x="585147" y="2636"/>
                  </a:lnTo>
                  <a:lnTo>
                    <a:pt x="538796" y="8456"/>
                  </a:lnTo>
                  <a:lnTo>
                    <a:pt x="493529" y="17507"/>
                  </a:lnTo>
                  <a:lnTo>
                    <a:pt x="449466" y="29668"/>
                  </a:lnTo>
                  <a:lnTo>
                    <a:pt x="406729" y="44819"/>
                  </a:lnTo>
                  <a:lnTo>
                    <a:pt x="365438" y="62839"/>
                  </a:lnTo>
                  <a:lnTo>
                    <a:pt x="325714" y="83607"/>
                  </a:lnTo>
                  <a:lnTo>
                    <a:pt x="287678" y="107003"/>
                  </a:lnTo>
                  <a:lnTo>
                    <a:pt x="251450" y="132905"/>
                  </a:lnTo>
                  <a:lnTo>
                    <a:pt x="217151" y="161194"/>
                  </a:lnTo>
                  <a:lnTo>
                    <a:pt x="184902" y="191749"/>
                  </a:lnTo>
                  <a:lnTo>
                    <a:pt x="154824" y="224448"/>
                  </a:lnTo>
                  <a:lnTo>
                    <a:pt x="127038" y="259172"/>
                  </a:lnTo>
                  <a:lnTo>
                    <a:pt x="101663" y="295800"/>
                  </a:lnTo>
                  <a:lnTo>
                    <a:pt x="78822" y="334210"/>
                  </a:lnTo>
                  <a:lnTo>
                    <a:pt x="58634" y="374283"/>
                  </a:lnTo>
                  <a:lnTo>
                    <a:pt x="41221" y="415897"/>
                  </a:lnTo>
                  <a:lnTo>
                    <a:pt x="26704" y="458932"/>
                  </a:lnTo>
                  <a:lnTo>
                    <a:pt x="15202" y="503268"/>
                  </a:lnTo>
                  <a:lnTo>
                    <a:pt x="6837" y="548783"/>
                  </a:lnTo>
                  <a:lnTo>
                    <a:pt x="1729" y="595357"/>
                  </a:lnTo>
                  <a:lnTo>
                    <a:pt x="0" y="642870"/>
                  </a:lnTo>
                  <a:lnTo>
                    <a:pt x="1729" y="690373"/>
                  </a:lnTo>
                  <a:lnTo>
                    <a:pt x="6837" y="736940"/>
                  </a:lnTo>
                  <a:lnTo>
                    <a:pt x="15202" y="782450"/>
                  </a:lnTo>
                  <a:lnTo>
                    <a:pt x="26704" y="826781"/>
                  </a:lnTo>
                  <a:lnTo>
                    <a:pt x="41221" y="869813"/>
                  </a:lnTo>
                  <a:lnTo>
                    <a:pt x="58634" y="911425"/>
                  </a:lnTo>
                  <a:lnTo>
                    <a:pt x="78822" y="951497"/>
                  </a:lnTo>
                  <a:lnTo>
                    <a:pt x="101663" y="989908"/>
                  </a:lnTo>
                  <a:lnTo>
                    <a:pt x="127038" y="1026536"/>
                  </a:lnTo>
                  <a:lnTo>
                    <a:pt x="154824" y="1061262"/>
                  </a:lnTo>
                  <a:lnTo>
                    <a:pt x="184902" y="1093964"/>
                  </a:lnTo>
                  <a:lnTo>
                    <a:pt x="217151" y="1124521"/>
                  </a:lnTo>
                  <a:lnTo>
                    <a:pt x="251450" y="1152813"/>
                  </a:lnTo>
                  <a:lnTo>
                    <a:pt x="287678" y="1178719"/>
                  </a:lnTo>
                  <a:lnTo>
                    <a:pt x="325714" y="1202118"/>
                  </a:lnTo>
                  <a:lnTo>
                    <a:pt x="365438" y="1222889"/>
                  </a:lnTo>
                  <a:lnTo>
                    <a:pt x="406729" y="1240912"/>
                  </a:lnTo>
                  <a:lnTo>
                    <a:pt x="449466" y="1256066"/>
                  </a:lnTo>
                  <a:lnTo>
                    <a:pt x="493529" y="1268230"/>
                  </a:lnTo>
                  <a:lnTo>
                    <a:pt x="538796" y="1277283"/>
                  </a:lnTo>
                  <a:lnTo>
                    <a:pt x="585147" y="1283104"/>
                  </a:lnTo>
                  <a:lnTo>
                    <a:pt x="635907" y="1285740"/>
                  </a:lnTo>
                  <a:lnTo>
                    <a:pt x="642870" y="1285740"/>
                  </a:lnTo>
                  <a:lnTo>
                    <a:pt x="690844" y="1283977"/>
                  </a:lnTo>
                  <a:lnTo>
                    <a:pt x="737861" y="1278769"/>
                  </a:lnTo>
                  <a:lnTo>
                    <a:pt x="783797" y="1270242"/>
                  </a:lnTo>
                  <a:lnTo>
                    <a:pt x="828528" y="1258519"/>
                  </a:lnTo>
                  <a:lnTo>
                    <a:pt x="871928" y="1243726"/>
                  </a:lnTo>
                  <a:lnTo>
                    <a:pt x="913874" y="1225985"/>
                  </a:lnTo>
                  <a:lnTo>
                    <a:pt x="954241" y="1205423"/>
                  </a:lnTo>
                  <a:lnTo>
                    <a:pt x="992905" y="1182162"/>
                  </a:lnTo>
                  <a:lnTo>
                    <a:pt x="1029742" y="1156328"/>
                  </a:lnTo>
                  <a:lnTo>
                    <a:pt x="1064627" y="1128044"/>
                  </a:lnTo>
                  <a:lnTo>
                    <a:pt x="1097436" y="1097436"/>
                  </a:lnTo>
                  <a:lnTo>
                    <a:pt x="1128044" y="1064627"/>
                  </a:lnTo>
                  <a:lnTo>
                    <a:pt x="1156328" y="1029742"/>
                  </a:lnTo>
                  <a:lnTo>
                    <a:pt x="1182162" y="992905"/>
                  </a:lnTo>
                  <a:lnTo>
                    <a:pt x="1205423" y="954241"/>
                  </a:lnTo>
                  <a:lnTo>
                    <a:pt x="1225985" y="913874"/>
                  </a:lnTo>
                  <a:lnTo>
                    <a:pt x="1243726" y="871928"/>
                  </a:lnTo>
                  <a:lnTo>
                    <a:pt x="1258519" y="828528"/>
                  </a:lnTo>
                  <a:lnTo>
                    <a:pt x="1270242" y="783797"/>
                  </a:lnTo>
                  <a:lnTo>
                    <a:pt x="1278769" y="737861"/>
                  </a:lnTo>
                  <a:lnTo>
                    <a:pt x="1283977" y="690844"/>
                  </a:lnTo>
                  <a:lnTo>
                    <a:pt x="1285740" y="642870"/>
                  </a:lnTo>
                  <a:lnTo>
                    <a:pt x="1283977" y="594885"/>
                  </a:lnTo>
                  <a:lnTo>
                    <a:pt x="1278769" y="547860"/>
                  </a:lnTo>
                  <a:lnTo>
                    <a:pt x="1270242" y="501917"/>
                  </a:lnTo>
                  <a:lnTo>
                    <a:pt x="1258519" y="457182"/>
                  </a:lnTo>
                  <a:lnTo>
                    <a:pt x="1243726" y="413778"/>
                  </a:lnTo>
                  <a:lnTo>
                    <a:pt x="1225985" y="371830"/>
                  </a:lnTo>
                  <a:lnTo>
                    <a:pt x="1205423" y="331462"/>
                  </a:lnTo>
                  <a:lnTo>
                    <a:pt x="1182162" y="292797"/>
                  </a:lnTo>
                  <a:lnTo>
                    <a:pt x="1156328" y="255962"/>
                  </a:lnTo>
                  <a:lnTo>
                    <a:pt x="1128044" y="221079"/>
                  </a:lnTo>
                  <a:lnTo>
                    <a:pt x="1097436" y="188273"/>
                  </a:lnTo>
                  <a:lnTo>
                    <a:pt x="1064627" y="157667"/>
                  </a:lnTo>
                  <a:lnTo>
                    <a:pt x="1029742" y="129387"/>
                  </a:lnTo>
                  <a:lnTo>
                    <a:pt x="992905" y="103557"/>
                  </a:lnTo>
                  <a:lnTo>
                    <a:pt x="954241" y="80300"/>
                  </a:lnTo>
                  <a:lnTo>
                    <a:pt x="913874" y="59741"/>
                  </a:lnTo>
                  <a:lnTo>
                    <a:pt x="871928" y="42004"/>
                  </a:lnTo>
                  <a:lnTo>
                    <a:pt x="828528" y="27214"/>
                  </a:lnTo>
                  <a:lnTo>
                    <a:pt x="783797" y="15494"/>
                  </a:lnTo>
                  <a:lnTo>
                    <a:pt x="737861" y="6969"/>
                  </a:lnTo>
                  <a:lnTo>
                    <a:pt x="690844" y="1763"/>
                  </a:lnTo>
                  <a:lnTo>
                    <a:pt x="642870" y="0"/>
                  </a:lnTo>
                  <a:close/>
                </a:path>
              </a:pathLst>
            </a:custGeom>
            <a:solidFill>
              <a:srgbClr val="EEEEEE"/>
            </a:solidFill>
          </p:spPr>
          <p:txBody>
            <a:bodyPr wrap="square" lIns="0" tIns="0" rIns="0" bIns="0" rtlCol="0"/>
            <a:lstStyle/>
            <a:p>
              <a:endParaRPr/>
            </a:p>
          </p:txBody>
        </p:sp>
        <p:sp>
          <p:nvSpPr>
            <p:cNvPr id="18" name="object 18"/>
            <p:cNvSpPr/>
            <p:nvPr/>
          </p:nvSpPr>
          <p:spPr>
            <a:xfrm>
              <a:off x="6794893" y="8764850"/>
              <a:ext cx="653415" cy="1285875"/>
            </a:xfrm>
            <a:custGeom>
              <a:avLst/>
              <a:gdLst/>
              <a:ahLst/>
              <a:cxnLst/>
              <a:rect l="l" t="t" r="r" b="b"/>
              <a:pathLst>
                <a:path w="653415" h="1285875">
                  <a:moveTo>
                    <a:pt x="10408" y="0"/>
                  </a:moveTo>
                  <a:lnTo>
                    <a:pt x="0" y="167"/>
                  </a:lnTo>
                  <a:lnTo>
                    <a:pt x="0" y="1285573"/>
                  </a:lnTo>
                  <a:lnTo>
                    <a:pt x="3444" y="1285740"/>
                  </a:lnTo>
                  <a:lnTo>
                    <a:pt x="10408" y="1285740"/>
                  </a:lnTo>
                  <a:lnTo>
                    <a:pt x="58382" y="1283977"/>
                  </a:lnTo>
                  <a:lnTo>
                    <a:pt x="105399" y="1278769"/>
                  </a:lnTo>
                  <a:lnTo>
                    <a:pt x="151335" y="1270242"/>
                  </a:lnTo>
                  <a:lnTo>
                    <a:pt x="196065" y="1258519"/>
                  </a:lnTo>
                  <a:lnTo>
                    <a:pt x="239466" y="1243726"/>
                  </a:lnTo>
                  <a:lnTo>
                    <a:pt x="281412" y="1225985"/>
                  </a:lnTo>
                  <a:lnTo>
                    <a:pt x="321779" y="1205423"/>
                  </a:lnTo>
                  <a:lnTo>
                    <a:pt x="360443" y="1182162"/>
                  </a:lnTo>
                  <a:lnTo>
                    <a:pt x="397280" y="1156328"/>
                  </a:lnTo>
                  <a:lnTo>
                    <a:pt x="432165" y="1128044"/>
                  </a:lnTo>
                  <a:lnTo>
                    <a:pt x="464974" y="1097436"/>
                  </a:lnTo>
                  <a:lnTo>
                    <a:pt x="495582" y="1064627"/>
                  </a:lnTo>
                  <a:lnTo>
                    <a:pt x="523865" y="1029742"/>
                  </a:lnTo>
                  <a:lnTo>
                    <a:pt x="549700" y="992905"/>
                  </a:lnTo>
                  <a:lnTo>
                    <a:pt x="572960" y="954241"/>
                  </a:lnTo>
                  <a:lnTo>
                    <a:pt x="593523" y="913874"/>
                  </a:lnTo>
                  <a:lnTo>
                    <a:pt x="611263" y="871928"/>
                  </a:lnTo>
                  <a:lnTo>
                    <a:pt x="626057" y="828528"/>
                  </a:lnTo>
                  <a:lnTo>
                    <a:pt x="637780" y="783797"/>
                  </a:lnTo>
                  <a:lnTo>
                    <a:pt x="646307" y="737861"/>
                  </a:lnTo>
                  <a:lnTo>
                    <a:pt x="651515" y="690844"/>
                  </a:lnTo>
                  <a:lnTo>
                    <a:pt x="653278" y="642870"/>
                  </a:lnTo>
                  <a:lnTo>
                    <a:pt x="651515" y="594885"/>
                  </a:lnTo>
                  <a:lnTo>
                    <a:pt x="646307" y="547860"/>
                  </a:lnTo>
                  <a:lnTo>
                    <a:pt x="637780" y="501917"/>
                  </a:lnTo>
                  <a:lnTo>
                    <a:pt x="626057" y="457182"/>
                  </a:lnTo>
                  <a:lnTo>
                    <a:pt x="611263" y="413778"/>
                  </a:lnTo>
                  <a:lnTo>
                    <a:pt x="593523" y="371830"/>
                  </a:lnTo>
                  <a:lnTo>
                    <a:pt x="572960" y="331462"/>
                  </a:lnTo>
                  <a:lnTo>
                    <a:pt x="549700" y="292797"/>
                  </a:lnTo>
                  <a:lnTo>
                    <a:pt x="523865" y="255962"/>
                  </a:lnTo>
                  <a:lnTo>
                    <a:pt x="495582" y="221079"/>
                  </a:lnTo>
                  <a:lnTo>
                    <a:pt x="464974" y="188273"/>
                  </a:lnTo>
                  <a:lnTo>
                    <a:pt x="432165" y="157667"/>
                  </a:lnTo>
                  <a:lnTo>
                    <a:pt x="397280" y="129387"/>
                  </a:lnTo>
                  <a:lnTo>
                    <a:pt x="360443" y="103557"/>
                  </a:lnTo>
                  <a:lnTo>
                    <a:pt x="321779" y="80300"/>
                  </a:lnTo>
                  <a:lnTo>
                    <a:pt x="281412" y="59741"/>
                  </a:lnTo>
                  <a:lnTo>
                    <a:pt x="239466" y="42004"/>
                  </a:lnTo>
                  <a:lnTo>
                    <a:pt x="196065" y="27214"/>
                  </a:lnTo>
                  <a:lnTo>
                    <a:pt x="151335" y="15494"/>
                  </a:lnTo>
                  <a:lnTo>
                    <a:pt x="105399" y="6969"/>
                  </a:lnTo>
                  <a:lnTo>
                    <a:pt x="58382" y="1763"/>
                  </a:lnTo>
                  <a:lnTo>
                    <a:pt x="10408" y="0"/>
                  </a:lnTo>
                  <a:close/>
                </a:path>
              </a:pathLst>
            </a:custGeom>
            <a:solidFill>
              <a:srgbClr val="E4E4E4"/>
            </a:solidFill>
          </p:spPr>
          <p:txBody>
            <a:bodyPr wrap="square" lIns="0" tIns="0" rIns="0" bIns="0" rtlCol="0"/>
            <a:lstStyle/>
            <a:p>
              <a:endParaRPr/>
            </a:p>
          </p:txBody>
        </p:sp>
        <p:sp>
          <p:nvSpPr>
            <p:cNvPr id="19" name="object 19"/>
            <p:cNvSpPr/>
            <p:nvPr/>
          </p:nvSpPr>
          <p:spPr>
            <a:xfrm>
              <a:off x="6344285" y="9004471"/>
              <a:ext cx="911860" cy="807085"/>
            </a:xfrm>
            <a:custGeom>
              <a:avLst/>
              <a:gdLst/>
              <a:ahLst/>
              <a:cxnLst/>
              <a:rect l="l" t="t" r="r" b="b"/>
              <a:pathLst>
                <a:path w="911859" h="807084">
                  <a:moveTo>
                    <a:pt x="911504" y="172313"/>
                  </a:moveTo>
                  <a:lnTo>
                    <a:pt x="909256" y="162534"/>
                  </a:lnTo>
                  <a:lnTo>
                    <a:pt x="906018" y="158648"/>
                  </a:lnTo>
                  <a:lnTo>
                    <a:pt x="901687" y="157022"/>
                  </a:lnTo>
                  <a:lnTo>
                    <a:pt x="870940" y="145986"/>
                  </a:lnTo>
                  <a:lnTo>
                    <a:pt x="870940" y="176530"/>
                  </a:lnTo>
                  <a:lnTo>
                    <a:pt x="804240" y="245313"/>
                  </a:lnTo>
                  <a:lnTo>
                    <a:pt x="770026" y="232486"/>
                  </a:lnTo>
                  <a:lnTo>
                    <a:pt x="770026" y="263423"/>
                  </a:lnTo>
                  <a:lnTo>
                    <a:pt x="497776" y="387413"/>
                  </a:lnTo>
                  <a:lnTo>
                    <a:pt x="483793" y="382003"/>
                  </a:lnTo>
                  <a:lnTo>
                    <a:pt x="483793" y="432269"/>
                  </a:lnTo>
                  <a:lnTo>
                    <a:pt x="483793" y="771042"/>
                  </a:lnTo>
                  <a:lnTo>
                    <a:pt x="149136" y="641515"/>
                  </a:lnTo>
                  <a:lnTo>
                    <a:pt x="149136" y="436956"/>
                  </a:lnTo>
                  <a:lnTo>
                    <a:pt x="355244" y="522833"/>
                  </a:lnTo>
                  <a:lnTo>
                    <a:pt x="359956" y="524852"/>
                  </a:lnTo>
                  <a:lnTo>
                    <a:pt x="365620" y="524129"/>
                  </a:lnTo>
                  <a:lnTo>
                    <a:pt x="369722" y="521004"/>
                  </a:lnTo>
                  <a:lnTo>
                    <a:pt x="375653" y="516382"/>
                  </a:lnTo>
                  <a:lnTo>
                    <a:pt x="483793" y="432269"/>
                  </a:lnTo>
                  <a:lnTo>
                    <a:pt x="483793" y="382003"/>
                  </a:lnTo>
                  <a:lnTo>
                    <a:pt x="469252" y="376364"/>
                  </a:lnTo>
                  <a:lnTo>
                    <a:pt x="469252" y="407301"/>
                  </a:lnTo>
                  <a:lnTo>
                    <a:pt x="358457" y="493001"/>
                  </a:lnTo>
                  <a:lnTo>
                    <a:pt x="41884" y="361149"/>
                  </a:lnTo>
                  <a:lnTo>
                    <a:pt x="137426" y="278752"/>
                  </a:lnTo>
                  <a:lnTo>
                    <a:pt x="469252" y="407301"/>
                  </a:lnTo>
                  <a:lnTo>
                    <a:pt x="469252" y="376364"/>
                  </a:lnTo>
                  <a:lnTo>
                    <a:pt x="173177" y="261620"/>
                  </a:lnTo>
                  <a:lnTo>
                    <a:pt x="453555" y="144856"/>
                  </a:lnTo>
                  <a:lnTo>
                    <a:pt x="770026" y="263423"/>
                  </a:lnTo>
                  <a:lnTo>
                    <a:pt x="770026" y="232486"/>
                  </a:lnTo>
                  <a:lnTo>
                    <a:pt x="482485" y="124612"/>
                  </a:lnTo>
                  <a:lnTo>
                    <a:pt x="559384" y="64706"/>
                  </a:lnTo>
                  <a:lnTo>
                    <a:pt x="870940" y="176530"/>
                  </a:lnTo>
                  <a:lnTo>
                    <a:pt x="870940" y="145986"/>
                  </a:lnTo>
                  <a:lnTo>
                    <a:pt x="581418" y="41973"/>
                  </a:lnTo>
                  <a:lnTo>
                    <a:pt x="561682" y="34886"/>
                  </a:lnTo>
                  <a:lnTo>
                    <a:pt x="559981" y="34239"/>
                  </a:lnTo>
                  <a:lnTo>
                    <a:pt x="558177" y="33959"/>
                  </a:lnTo>
                  <a:lnTo>
                    <a:pt x="556082" y="33972"/>
                  </a:lnTo>
                  <a:lnTo>
                    <a:pt x="553135" y="34163"/>
                  </a:lnTo>
                  <a:lnTo>
                    <a:pt x="550252" y="35293"/>
                  </a:lnTo>
                  <a:lnTo>
                    <a:pt x="548005" y="37096"/>
                  </a:lnTo>
                  <a:lnTo>
                    <a:pt x="457873" y="107442"/>
                  </a:lnTo>
                  <a:lnTo>
                    <a:pt x="432714" y="64058"/>
                  </a:lnTo>
                  <a:lnTo>
                    <a:pt x="432714" y="122275"/>
                  </a:lnTo>
                  <a:lnTo>
                    <a:pt x="140576" y="243979"/>
                  </a:lnTo>
                  <a:lnTo>
                    <a:pt x="83680" y="148132"/>
                  </a:lnTo>
                  <a:lnTo>
                    <a:pt x="380847" y="32499"/>
                  </a:lnTo>
                  <a:lnTo>
                    <a:pt x="432714" y="122275"/>
                  </a:lnTo>
                  <a:lnTo>
                    <a:pt x="432714" y="64058"/>
                  </a:lnTo>
                  <a:lnTo>
                    <a:pt x="400202" y="7988"/>
                  </a:lnTo>
                  <a:lnTo>
                    <a:pt x="397344" y="3022"/>
                  </a:lnTo>
                  <a:lnTo>
                    <a:pt x="392836" y="266"/>
                  </a:lnTo>
                  <a:lnTo>
                    <a:pt x="387769" y="0"/>
                  </a:lnTo>
                  <a:lnTo>
                    <a:pt x="385521" y="0"/>
                  </a:lnTo>
                  <a:lnTo>
                    <a:pt x="384632" y="101"/>
                  </a:lnTo>
                  <a:lnTo>
                    <a:pt x="383717" y="330"/>
                  </a:lnTo>
                  <a:lnTo>
                    <a:pt x="382816" y="622"/>
                  </a:lnTo>
                  <a:lnTo>
                    <a:pt x="382117" y="939"/>
                  </a:lnTo>
                  <a:lnTo>
                    <a:pt x="53657" y="128828"/>
                  </a:lnTo>
                  <a:lnTo>
                    <a:pt x="50673" y="132041"/>
                  </a:lnTo>
                  <a:lnTo>
                    <a:pt x="47815" y="140284"/>
                  </a:lnTo>
                  <a:lnTo>
                    <a:pt x="48158" y="144653"/>
                  </a:lnTo>
                  <a:lnTo>
                    <a:pt x="115798" y="259257"/>
                  </a:lnTo>
                  <a:lnTo>
                    <a:pt x="5359" y="354380"/>
                  </a:lnTo>
                  <a:lnTo>
                    <a:pt x="1714" y="357428"/>
                  </a:lnTo>
                  <a:lnTo>
                    <a:pt x="0" y="362331"/>
                  </a:lnTo>
                  <a:lnTo>
                    <a:pt x="1536" y="372719"/>
                  </a:lnTo>
                  <a:lnTo>
                    <a:pt x="4597" y="376923"/>
                  </a:lnTo>
                  <a:lnTo>
                    <a:pt x="120205" y="425119"/>
                  </a:lnTo>
                  <a:lnTo>
                    <a:pt x="120332" y="659472"/>
                  </a:lnTo>
                  <a:lnTo>
                    <a:pt x="123520" y="661454"/>
                  </a:lnTo>
                  <a:lnTo>
                    <a:pt x="131356" y="665213"/>
                  </a:lnTo>
                  <a:lnTo>
                    <a:pt x="492734" y="805383"/>
                  </a:lnTo>
                  <a:lnTo>
                    <a:pt x="494525" y="806145"/>
                  </a:lnTo>
                  <a:lnTo>
                    <a:pt x="496430" y="806526"/>
                  </a:lnTo>
                  <a:lnTo>
                    <a:pt x="500316" y="806526"/>
                  </a:lnTo>
                  <a:lnTo>
                    <a:pt x="502272" y="806132"/>
                  </a:lnTo>
                  <a:lnTo>
                    <a:pt x="504126" y="805345"/>
                  </a:lnTo>
                  <a:lnTo>
                    <a:pt x="518769" y="798677"/>
                  </a:lnTo>
                  <a:lnTo>
                    <a:pt x="814171" y="664362"/>
                  </a:lnTo>
                  <a:lnTo>
                    <a:pt x="821486" y="660057"/>
                  </a:lnTo>
                  <a:lnTo>
                    <a:pt x="822350" y="648817"/>
                  </a:lnTo>
                  <a:lnTo>
                    <a:pt x="822350" y="433971"/>
                  </a:lnTo>
                  <a:lnTo>
                    <a:pt x="888326" y="398145"/>
                  </a:lnTo>
                  <a:lnTo>
                    <a:pt x="891070" y="389064"/>
                  </a:lnTo>
                  <a:lnTo>
                    <a:pt x="855446" y="321500"/>
                  </a:lnTo>
                  <a:lnTo>
                    <a:pt x="855446" y="382930"/>
                  </a:lnTo>
                  <a:lnTo>
                    <a:pt x="793445" y="416521"/>
                  </a:lnTo>
                  <a:lnTo>
                    <a:pt x="793445" y="449427"/>
                  </a:lnTo>
                  <a:lnTo>
                    <a:pt x="793445" y="641997"/>
                  </a:lnTo>
                  <a:lnTo>
                    <a:pt x="512686" y="769683"/>
                  </a:lnTo>
                  <a:lnTo>
                    <a:pt x="512686" y="456285"/>
                  </a:lnTo>
                  <a:lnTo>
                    <a:pt x="570890" y="554151"/>
                  </a:lnTo>
                  <a:lnTo>
                    <a:pt x="574662" y="560641"/>
                  </a:lnTo>
                  <a:lnTo>
                    <a:pt x="583730" y="563168"/>
                  </a:lnTo>
                  <a:lnTo>
                    <a:pt x="600405" y="554101"/>
                  </a:lnTo>
                  <a:lnTo>
                    <a:pt x="793445" y="449427"/>
                  </a:lnTo>
                  <a:lnTo>
                    <a:pt x="793445" y="416521"/>
                  </a:lnTo>
                  <a:lnTo>
                    <a:pt x="588568" y="527507"/>
                  </a:lnTo>
                  <a:lnTo>
                    <a:pt x="518642" y="409549"/>
                  </a:lnTo>
                  <a:lnTo>
                    <a:pt x="801547" y="280670"/>
                  </a:lnTo>
                  <a:lnTo>
                    <a:pt x="855446" y="382930"/>
                  </a:lnTo>
                  <a:lnTo>
                    <a:pt x="855446" y="321500"/>
                  </a:lnTo>
                  <a:lnTo>
                    <a:pt x="825512" y="264718"/>
                  </a:lnTo>
                  <a:lnTo>
                    <a:pt x="907161" y="180530"/>
                  </a:lnTo>
                  <a:lnTo>
                    <a:pt x="910297" y="177215"/>
                  </a:lnTo>
                  <a:lnTo>
                    <a:pt x="911504" y="172313"/>
                  </a:lnTo>
                  <a:close/>
                </a:path>
              </a:pathLst>
            </a:custGeom>
            <a:solidFill>
              <a:srgbClr val="393939"/>
            </a:solidFill>
          </p:spPr>
          <p:txBody>
            <a:bodyPr wrap="square" lIns="0" tIns="0" rIns="0" bIns="0" rtlCol="0"/>
            <a:lstStyle/>
            <a:p>
              <a:endParaRPr/>
            </a:p>
          </p:txBody>
        </p:sp>
      </p:grpSp>
      <p:grpSp>
        <p:nvGrpSpPr>
          <p:cNvPr id="4" name="object 21"/>
          <p:cNvGrpSpPr/>
          <p:nvPr/>
        </p:nvGrpSpPr>
        <p:grpSpPr>
          <a:xfrm>
            <a:off x="10952649" y="9291691"/>
            <a:ext cx="764688" cy="764688"/>
            <a:chOff x="9985991" y="8770568"/>
            <a:chExt cx="1285875" cy="1285875"/>
          </a:xfrm>
        </p:grpSpPr>
        <p:sp>
          <p:nvSpPr>
            <p:cNvPr id="22" name="object 22"/>
            <p:cNvSpPr/>
            <p:nvPr/>
          </p:nvSpPr>
          <p:spPr>
            <a:xfrm>
              <a:off x="9985991" y="8770568"/>
              <a:ext cx="1285875" cy="1285875"/>
            </a:xfrm>
            <a:custGeom>
              <a:avLst/>
              <a:gdLst/>
              <a:ahLst/>
              <a:cxnLst/>
              <a:rect l="l" t="t" r="r" b="b"/>
              <a:pathLst>
                <a:path w="1285875" h="1285875">
                  <a:moveTo>
                    <a:pt x="642870" y="0"/>
                  </a:moveTo>
                  <a:lnTo>
                    <a:pt x="635907" y="0"/>
                  </a:lnTo>
                  <a:lnTo>
                    <a:pt x="585147" y="2636"/>
                  </a:lnTo>
                  <a:lnTo>
                    <a:pt x="538796" y="8456"/>
                  </a:lnTo>
                  <a:lnTo>
                    <a:pt x="493529" y="17507"/>
                  </a:lnTo>
                  <a:lnTo>
                    <a:pt x="449466" y="29668"/>
                  </a:lnTo>
                  <a:lnTo>
                    <a:pt x="406729" y="44819"/>
                  </a:lnTo>
                  <a:lnTo>
                    <a:pt x="365438" y="62839"/>
                  </a:lnTo>
                  <a:lnTo>
                    <a:pt x="325714" y="83607"/>
                  </a:lnTo>
                  <a:lnTo>
                    <a:pt x="287678" y="107003"/>
                  </a:lnTo>
                  <a:lnTo>
                    <a:pt x="251450" y="132905"/>
                  </a:lnTo>
                  <a:lnTo>
                    <a:pt x="217151" y="161194"/>
                  </a:lnTo>
                  <a:lnTo>
                    <a:pt x="184902" y="191749"/>
                  </a:lnTo>
                  <a:lnTo>
                    <a:pt x="154824" y="224448"/>
                  </a:lnTo>
                  <a:lnTo>
                    <a:pt x="127038" y="259172"/>
                  </a:lnTo>
                  <a:lnTo>
                    <a:pt x="101663" y="295800"/>
                  </a:lnTo>
                  <a:lnTo>
                    <a:pt x="78822" y="334210"/>
                  </a:lnTo>
                  <a:lnTo>
                    <a:pt x="58634" y="374283"/>
                  </a:lnTo>
                  <a:lnTo>
                    <a:pt x="41221" y="415897"/>
                  </a:lnTo>
                  <a:lnTo>
                    <a:pt x="26704" y="458932"/>
                  </a:lnTo>
                  <a:lnTo>
                    <a:pt x="15202" y="503268"/>
                  </a:lnTo>
                  <a:lnTo>
                    <a:pt x="6837" y="548783"/>
                  </a:lnTo>
                  <a:lnTo>
                    <a:pt x="1729" y="595357"/>
                  </a:lnTo>
                  <a:lnTo>
                    <a:pt x="0" y="642870"/>
                  </a:lnTo>
                  <a:lnTo>
                    <a:pt x="1729" y="690373"/>
                  </a:lnTo>
                  <a:lnTo>
                    <a:pt x="6837" y="736940"/>
                  </a:lnTo>
                  <a:lnTo>
                    <a:pt x="15202" y="782450"/>
                  </a:lnTo>
                  <a:lnTo>
                    <a:pt x="26704" y="826781"/>
                  </a:lnTo>
                  <a:lnTo>
                    <a:pt x="41221" y="869813"/>
                  </a:lnTo>
                  <a:lnTo>
                    <a:pt x="58634" y="911425"/>
                  </a:lnTo>
                  <a:lnTo>
                    <a:pt x="78822" y="951497"/>
                  </a:lnTo>
                  <a:lnTo>
                    <a:pt x="101663" y="989908"/>
                  </a:lnTo>
                  <a:lnTo>
                    <a:pt x="127038" y="1026536"/>
                  </a:lnTo>
                  <a:lnTo>
                    <a:pt x="154824" y="1061262"/>
                  </a:lnTo>
                  <a:lnTo>
                    <a:pt x="184902" y="1093964"/>
                  </a:lnTo>
                  <a:lnTo>
                    <a:pt x="217151" y="1124521"/>
                  </a:lnTo>
                  <a:lnTo>
                    <a:pt x="251450" y="1152813"/>
                  </a:lnTo>
                  <a:lnTo>
                    <a:pt x="287678" y="1178719"/>
                  </a:lnTo>
                  <a:lnTo>
                    <a:pt x="325714" y="1202118"/>
                  </a:lnTo>
                  <a:lnTo>
                    <a:pt x="365438" y="1222889"/>
                  </a:lnTo>
                  <a:lnTo>
                    <a:pt x="406729" y="1240912"/>
                  </a:lnTo>
                  <a:lnTo>
                    <a:pt x="449466" y="1256066"/>
                  </a:lnTo>
                  <a:lnTo>
                    <a:pt x="493529" y="1268230"/>
                  </a:lnTo>
                  <a:lnTo>
                    <a:pt x="538796" y="1277283"/>
                  </a:lnTo>
                  <a:lnTo>
                    <a:pt x="585147" y="1283104"/>
                  </a:lnTo>
                  <a:lnTo>
                    <a:pt x="635907" y="1285740"/>
                  </a:lnTo>
                  <a:lnTo>
                    <a:pt x="642870" y="1285740"/>
                  </a:lnTo>
                  <a:lnTo>
                    <a:pt x="690844" y="1283977"/>
                  </a:lnTo>
                  <a:lnTo>
                    <a:pt x="737861" y="1278769"/>
                  </a:lnTo>
                  <a:lnTo>
                    <a:pt x="783797" y="1270242"/>
                  </a:lnTo>
                  <a:lnTo>
                    <a:pt x="828528" y="1258519"/>
                  </a:lnTo>
                  <a:lnTo>
                    <a:pt x="871928" y="1243726"/>
                  </a:lnTo>
                  <a:lnTo>
                    <a:pt x="913874" y="1225985"/>
                  </a:lnTo>
                  <a:lnTo>
                    <a:pt x="954241" y="1205423"/>
                  </a:lnTo>
                  <a:lnTo>
                    <a:pt x="992905" y="1182162"/>
                  </a:lnTo>
                  <a:lnTo>
                    <a:pt x="1029742" y="1156328"/>
                  </a:lnTo>
                  <a:lnTo>
                    <a:pt x="1064627" y="1128044"/>
                  </a:lnTo>
                  <a:lnTo>
                    <a:pt x="1097436" y="1097436"/>
                  </a:lnTo>
                  <a:lnTo>
                    <a:pt x="1128044" y="1064627"/>
                  </a:lnTo>
                  <a:lnTo>
                    <a:pt x="1156328" y="1029742"/>
                  </a:lnTo>
                  <a:lnTo>
                    <a:pt x="1182162" y="992905"/>
                  </a:lnTo>
                  <a:lnTo>
                    <a:pt x="1205423" y="954241"/>
                  </a:lnTo>
                  <a:lnTo>
                    <a:pt x="1225985" y="913874"/>
                  </a:lnTo>
                  <a:lnTo>
                    <a:pt x="1243726" y="871928"/>
                  </a:lnTo>
                  <a:lnTo>
                    <a:pt x="1258519" y="828528"/>
                  </a:lnTo>
                  <a:lnTo>
                    <a:pt x="1270242" y="783797"/>
                  </a:lnTo>
                  <a:lnTo>
                    <a:pt x="1278769" y="737861"/>
                  </a:lnTo>
                  <a:lnTo>
                    <a:pt x="1283977" y="690844"/>
                  </a:lnTo>
                  <a:lnTo>
                    <a:pt x="1285740" y="642870"/>
                  </a:lnTo>
                  <a:lnTo>
                    <a:pt x="1283977" y="594885"/>
                  </a:lnTo>
                  <a:lnTo>
                    <a:pt x="1278769" y="547860"/>
                  </a:lnTo>
                  <a:lnTo>
                    <a:pt x="1270242" y="501917"/>
                  </a:lnTo>
                  <a:lnTo>
                    <a:pt x="1258519" y="457182"/>
                  </a:lnTo>
                  <a:lnTo>
                    <a:pt x="1243726" y="413778"/>
                  </a:lnTo>
                  <a:lnTo>
                    <a:pt x="1225985" y="371830"/>
                  </a:lnTo>
                  <a:lnTo>
                    <a:pt x="1205423" y="331462"/>
                  </a:lnTo>
                  <a:lnTo>
                    <a:pt x="1182162" y="292797"/>
                  </a:lnTo>
                  <a:lnTo>
                    <a:pt x="1156328" y="255962"/>
                  </a:lnTo>
                  <a:lnTo>
                    <a:pt x="1128044" y="221079"/>
                  </a:lnTo>
                  <a:lnTo>
                    <a:pt x="1097436" y="188273"/>
                  </a:lnTo>
                  <a:lnTo>
                    <a:pt x="1064627" y="157667"/>
                  </a:lnTo>
                  <a:lnTo>
                    <a:pt x="1029742" y="129387"/>
                  </a:lnTo>
                  <a:lnTo>
                    <a:pt x="992905" y="103557"/>
                  </a:lnTo>
                  <a:lnTo>
                    <a:pt x="954241" y="80300"/>
                  </a:lnTo>
                  <a:lnTo>
                    <a:pt x="913874" y="59741"/>
                  </a:lnTo>
                  <a:lnTo>
                    <a:pt x="871928" y="42004"/>
                  </a:lnTo>
                  <a:lnTo>
                    <a:pt x="828528" y="27214"/>
                  </a:lnTo>
                  <a:lnTo>
                    <a:pt x="783797" y="15494"/>
                  </a:lnTo>
                  <a:lnTo>
                    <a:pt x="737861" y="6969"/>
                  </a:lnTo>
                  <a:lnTo>
                    <a:pt x="690844" y="1763"/>
                  </a:lnTo>
                  <a:lnTo>
                    <a:pt x="642870" y="0"/>
                  </a:lnTo>
                  <a:close/>
                </a:path>
              </a:pathLst>
            </a:custGeom>
            <a:solidFill>
              <a:srgbClr val="EEEEEE"/>
            </a:solidFill>
          </p:spPr>
          <p:txBody>
            <a:bodyPr wrap="square" lIns="0" tIns="0" rIns="0" bIns="0" rtlCol="0"/>
            <a:lstStyle/>
            <a:p>
              <a:endParaRPr/>
            </a:p>
          </p:txBody>
        </p:sp>
        <p:sp>
          <p:nvSpPr>
            <p:cNvPr id="23" name="object 23"/>
            <p:cNvSpPr/>
            <p:nvPr/>
          </p:nvSpPr>
          <p:spPr>
            <a:xfrm>
              <a:off x="10618453" y="8770568"/>
              <a:ext cx="653415" cy="1285875"/>
            </a:xfrm>
            <a:custGeom>
              <a:avLst/>
              <a:gdLst/>
              <a:ahLst/>
              <a:cxnLst/>
              <a:rect l="l" t="t" r="r" b="b"/>
              <a:pathLst>
                <a:path w="653415" h="1285875">
                  <a:moveTo>
                    <a:pt x="10408" y="0"/>
                  </a:moveTo>
                  <a:lnTo>
                    <a:pt x="0" y="167"/>
                  </a:lnTo>
                  <a:lnTo>
                    <a:pt x="0" y="1285573"/>
                  </a:lnTo>
                  <a:lnTo>
                    <a:pt x="3444" y="1285740"/>
                  </a:lnTo>
                  <a:lnTo>
                    <a:pt x="10408" y="1285740"/>
                  </a:lnTo>
                  <a:lnTo>
                    <a:pt x="58382" y="1283977"/>
                  </a:lnTo>
                  <a:lnTo>
                    <a:pt x="105399" y="1278769"/>
                  </a:lnTo>
                  <a:lnTo>
                    <a:pt x="151335" y="1270242"/>
                  </a:lnTo>
                  <a:lnTo>
                    <a:pt x="196065" y="1258519"/>
                  </a:lnTo>
                  <a:lnTo>
                    <a:pt x="239466" y="1243726"/>
                  </a:lnTo>
                  <a:lnTo>
                    <a:pt x="281412" y="1225985"/>
                  </a:lnTo>
                  <a:lnTo>
                    <a:pt x="321779" y="1205423"/>
                  </a:lnTo>
                  <a:lnTo>
                    <a:pt x="360443" y="1182162"/>
                  </a:lnTo>
                  <a:lnTo>
                    <a:pt x="397280" y="1156328"/>
                  </a:lnTo>
                  <a:lnTo>
                    <a:pt x="432165" y="1128044"/>
                  </a:lnTo>
                  <a:lnTo>
                    <a:pt x="464974" y="1097436"/>
                  </a:lnTo>
                  <a:lnTo>
                    <a:pt x="495582" y="1064627"/>
                  </a:lnTo>
                  <a:lnTo>
                    <a:pt x="523865" y="1029742"/>
                  </a:lnTo>
                  <a:lnTo>
                    <a:pt x="549700" y="992905"/>
                  </a:lnTo>
                  <a:lnTo>
                    <a:pt x="572960" y="954241"/>
                  </a:lnTo>
                  <a:lnTo>
                    <a:pt x="593523" y="913874"/>
                  </a:lnTo>
                  <a:lnTo>
                    <a:pt x="611263" y="871928"/>
                  </a:lnTo>
                  <a:lnTo>
                    <a:pt x="626057" y="828528"/>
                  </a:lnTo>
                  <a:lnTo>
                    <a:pt x="637780" y="783797"/>
                  </a:lnTo>
                  <a:lnTo>
                    <a:pt x="646307" y="737861"/>
                  </a:lnTo>
                  <a:lnTo>
                    <a:pt x="651515" y="690844"/>
                  </a:lnTo>
                  <a:lnTo>
                    <a:pt x="653278" y="642870"/>
                  </a:lnTo>
                  <a:lnTo>
                    <a:pt x="651515" y="594885"/>
                  </a:lnTo>
                  <a:lnTo>
                    <a:pt x="646307" y="547860"/>
                  </a:lnTo>
                  <a:lnTo>
                    <a:pt x="637780" y="501917"/>
                  </a:lnTo>
                  <a:lnTo>
                    <a:pt x="626057" y="457182"/>
                  </a:lnTo>
                  <a:lnTo>
                    <a:pt x="611263" y="413778"/>
                  </a:lnTo>
                  <a:lnTo>
                    <a:pt x="593523" y="371830"/>
                  </a:lnTo>
                  <a:lnTo>
                    <a:pt x="572960" y="331462"/>
                  </a:lnTo>
                  <a:lnTo>
                    <a:pt x="549700" y="292797"/>
                  </a:lnTo>
                  <a:lnTo>
                    <a:pt x="523865" y="255962"/>
                  </a:lnTo>
                  <a:lnTo>
                    <a:pt x="495582" y="221079"/>
                  </a:lnTo>
                  <a:lnTo>
                    <a:pt x="464974" y="188273"/>
                  </a:lnTo>
                  <a:lnTo>
                    <a:pt x="432165" y="157667"/>
                  </a:lnTo>
                  <a:lnTo>
                    <a:pt x="397280" y="129387"/>
                  </a:lnTo>
                  <a:lnTo>
                    <a:pt x="360443" y="103557"/>
                  </a:lnTo>
                  <a:lnTo>
                    <a:pt x="321779" y="80300"/>
                  </a:lnTo>
                  <a:lnTo>
                    <a:pt x="281412" y="59741"/>
                  </a:lnTo>
                  <a:lnTo>
                    <a:pt x="239466" y="42004"/>
                  </a:lnTo>
                  <a:lnTo>
                    <a:pt x="196065" y="27214"/>
                  </a:lnTo>
                  <a:lnTo>
                    <a:pt x="151335" y="15494"/>
                  </a:lnTo>
                  <a:lnTo>
                    <a:pt x="105399" y="6969"/>
                  </a:lnTo>
                  <a:lnTo>
                    <a:pt x="58382" y="1763"/>
                  </a:lnTo>
                  <a:lnTo>
                    <a:pt x="10408" y="0"/>
                  </a:lnTo>
                  <a:close/>
                </a:path>
              </a:pathLst>
            </a:custGeom>
            <a:solidFill>
              <a:srgbClr val="E4E4E4"/>
            </a:solidFill>
          </p:spPr>
          <p:txBody>
            <a:bodyPr wrap="square" lIns="0" tIns="0" rIns="0" bIns="0" rtlCol="0"/>
            <a:lstStyle/>
            <a:p>
              <a:endParaRPr/>
            </a:p>
          </p:txBody>
        </p:sp>
        <p:sp>
          <p:nvSpPr>
            <p:cNvPr id="24" name="object 24"/>
            <p:cNvSpPr/>
            <p:nvPr/>
          </p:nvSpPr>
          <p:spPr>
            <a:xfrm>
              <a:off x="10806041" y="9204272"/>
              <a:ext cx="339725" cy="429259"/>
            </a:xfrm>
            <a:custGeom>
              <a:avLst/>
              <a:gdLst/>
              <a:ahLst/>
              <a:cxnLst/>
              <a:rect l="l" t="t" r="r" b="b"/>
              <a:pathLst>
                <a:path w="339725" h="429259">
                  <a:moveTo>
                    <a:pt x="217218" y="0"/>
                  </a:moveTo>
                  <a:lnTo>
                    <a:pt x="0" y="0"/>
                  </a:lnTo>
                  <a:lnTo>
                    <a:pt x="0" y="429170"/>
                  </a:lnTo>
                  <a:lnTo>
                    <a:pt x="86437" y="428971"/>
                  </a:lnTo>
                  <a:lnTo>
                    <a:pt x="86353" y="392951"/>
                  </a:lnTo>
                  <a:lnTo>
                    <a:pt x="36019" y="393066"/>
                  </a:lnTo>
                  <a:lnTo>
                    <a:pt x="36019" y="36019"/>
                  </a:lnTo>
                  <a:lnTo>
                    <a:pt x="217218" y="36019"/>
                  </a:lnTo>
                  <a:lnTo>
                    <a:pt x="228192" y="37719"/>
                  </a:lnTo>
                  <a:lnTo>
                    <a:pt x="237995" y="42515"/>
                  </a:lnTo>
                  <a:lnTo>
                    <a:pt x="245964" y="49956"/>
                  </a:lnTo>
                  <a:lnTo>
                    <a:pt x="251437" y="59589"/>
                  </a:lnTo>
                  <a:lnTo>
                    <a:pt x="303456" y="196622"/>
                  </a:lnTo>
                  <a:lnTo>
                    <a:pt x="303456" y="362585"/>
                  </a:lnTo>
                  <a:lnTo>
                    <a:pt x="301046" y="374458"/>
                  </a:lnTo>
                  <a:lnTo>
                    <a:pt x="294477" y="384161"/>
                  </a:lnTo>
                  <a:lnTo>
                    <a:pt x="284744" y="390707"/>
                  </a:lnTo>
                  <a:lnTo>
                    <a:pt x="272839" y="393108"/>
                  </a:lnTo>
                  <a:lnTo>
                    <a:pt x="236296" y="393108"/>
                  </a:lnTo>
                  <a:lnTo>
                    <a:pt x="236296" y="429128"/>
                  </a:lnTo>
                  <a:lnTo>
                    <a:pt x="272839" y="429128"/>
                  </a:lnTo>
                  <a:lnTo>
                    <a:pt x="298752" y="423892"/>
                  </a:lnTo>
                  <a:lnTo>
                    <a:pt x="319936" y="409619"/>
                  </a:lnTo>
                  <a:lnTo>
                    <a:pt x="334231" y="388466"/>
                  </a:lnTo>
                  <a:lnTo>
                    <a:pt x="339476" y="362585"/>
                  </a:lnTo>
                  <a:lnTo>
                    <a:pt x="339476" y="190015"/>
                  </a:lnTo>
                  <a:lnTo>
                    <a:pt x="285122" y="46804"/>
                  </a:lnTo>
                  <a:lnTo>
                    <a:pt x="274245" y="27679"/>
                  </a:lnTo>
                  <a:lnTo>
                    <a:pt x="258430" y="12902"/>
                  </a:lnTo>
                  <a:lnTo>
                    <a:pt x="238985" y="3375"/>
                  </a:lnTo>
                  <a:lnTo>
                    <a:pt x="217218" y="0"/>
                  </a:lnTo>
                  <a:close/>
                </a:path>
              </a:pathLst>
            </a:custGeom>
            <a:solidFill>
              <a:srgbClr val="393939"/>
            </a:solidFill>
          </p:spPr>
          <p:txBody>
            <a:bodyPr wrap="square" lIns="0" tIns="0" rIns="0" bIns="0" rtlCol="0"/>
            <a:lstStyle/>
            <a:p>
              <a:endParaRPr/>
            </a:p>
          </p:txBody>
        </p:sp>
        <p:pic>
          <p:nvPicPr>
            <p:cNvPr id="25" name="object 25"/>
            <p:cNvPicPr/>
            <p:nvPr/>
          </p:nvPicPr>
          <p:blipFill>
            <a:blip r:embed="rId4" cstate="print"/>
            <a:stretch>
              <a:fillRect/>
            </a:stretch>
          </p:blipFill>
          <p:spPr>
            <a:xfrm>
              <a:off x="10912523" y="9222323"/>
              <a:ext cx="212328" cy="212328"/>
            </a:xfrm>
            <a:prstGeom prst="rect">
              <a:avLst/>
            </a:prstGeom>
          </p:spPr>
        </p:pic>
        <p:pic>
          <p:nvPicPr>
            <p:cNvPr id="26" name="object 26"/>
            <p:cNvPicPr/>
            <p:nvPr/>
          </p:nvPicPr>
          <p:blipFill>
            <a:blip r:embed="rId5" cstate="print"/>
            <a:stretch>
              <a:fillRect/>
            </a:stretch>
          </p:blipFill>
          <p:spPr>
            <a:xfrm>
              <a:off x="10193793" y="9464551"/>
              <a:ext cx="156435" cy="169743"/>
            </a:xfrm>
            <a:prstGeom prst="rect">
              <a:avLst/>
            </a:prstGeom>
          </p:spPr>
        </p:pic>
        <p:sp>
          <p:nvSpPr>
            <p:cNvPr id="27" name="object 27"/>
            <p:cNvSpPr/>
            <p:nvPr/>
          </p:nvSpPr>
          <p:spPr>
            <a:xfrm>
              <a:off x="10193751" y="9119331"/>
              <a:ext cx="647065" cy="503555"/>
            </a:xfrm>
            <a:custGeom>
              <a:avLst/>
              <a:gdLst/>
              <a:ahLst/>
              <a:cxnLst/>
              <a:rect l="l" t="t" r="r" b="b"/>
              <a:pathLst>
                <a:path w="647065" h="503554">
                  <a:moveTo>
                    <a:pt x="580369" y="0"/>
                  </a:moveTo>
                  <a:lnTo>
                    <a:pt x="66175" y="0"/>
                  </a:lnTo>
                  <a:lnTo>
                    <a:pt x="40441" y="5267"/>
                  </a:lnTo>
                  <a:lnTo>
                    <a:pt x="19403" y="19621"/>
                  </a:lnTo>
                  <a:lnTo>
                    <a:pt x="5208" y="40891"/>
                  </a:lnTo>
                  <a:lnTo>
                    <a:pt x="0" y="66908"/>
                  </a:lnTo>
                  <a:lnTo>
                    <a:pt x="0" y="141985"/>
                  </a:lnTo>
                  <a:lnTo>
                    <a:pt x="36019" y="141985"/>
                  </a:lnTo>
                  <a:lnTo>
                    <a:pt x="36019" y="66908"/>
                  </a:lnTo>
                  <a:lnTo>
                    <a:pt x="38393" y="54899"/>
                  </a:lnTo>
                  <a:lnTo>
                    <a:pt x="44862" y="45079"/>
                  </a:lnTo>
                  <a:lnTo>
                    <a:pt x="54449" y="38452"/>
                  </a:lnTo>
                  <a:lnTo>
                    <a:pt x="66175" y="36019"/>
                  </a:lnTo>
                  <a:lnTo>
                    <a:pt x="580369" y="36019"/>
                  </a:lnTo>
                  <a:lnTo>
                    <a:pt x="592096" y="38452"/>
                  </a:lnTo>
                  <a:lnTo>
                    <a:pt x="601683" y="45079"/>
                  </a:lnTo>
                  <a:lnTo>
                    <a:pt x="608152" y="54899"/>
                  </a:lnTo>
                  <a:lnTo>
                    <a:pt x="610525" y="66908"/>
                  </a:lnTo>
                  <a:lnTo>
                    <a:pt x="610525" y="503167"/>
                  </a:lnTo>
                  <a:lnTo>
                    <a:pt x="646545" y="503167"/>
                  </a:lnTo>
                  <a:lnTo>
                    <a:pt x="646545" y="66908"/>
                  </a:lnTo>
                  <a:lnTo>
                    <a:pt x="641337" y="40891"/>
                  </a:lnTo>
                  <a:lnTo>
                    <a:pt x="627141" y="19621"/>
                  </a:lnTo>
                  <a:lnTo>
                    <a:pt x="606104" y="5267"/>
                  </a:lnTo>
                  <a:lnTo>
                    <a:pt x="580369" y="0"/>
                  </a:lnTo>
                  <a:close/>
                </a:path>
              </a:pathLst>
            </a:custGeom>
            <a:solidFill>
              <a:srgbClr val="393939"/>
            </a:solidFill>
          </p:spPr>
          <p:txBody>
            <a:bodyPr wrap="square" lIns="0" tIns="0" rIns="0" bIns="0" rtlCol="0"/>
            <a:lstStyle/>
            <a:p>
              <a:endParaRPr/>
            </a:p>
          </p:txBody>
        </p:sp>
        <p:pic>
          <p:nvPicPr>
            <p:cNvPr id="28" name="object 28"/>
            <p:cNvPicPr/>
            <p:nvPr/>
          </p:nvPicPr>
          <p:blipFill>
            <a:blip r:embed="rId6" cstate="print"/>
            <a:stretch>
              <a:fillRect/>
            </a:stretch>
          </p:blipFill>
          <p:spPr>
            <a:xfrm>
              <a:off x="10329647" y="9522925"/>
              <a:ext cx="184622" cy="184622"/>
            </a:xfrm>
            <a:prstGeom prst="rect">
              <a:avLst/>
            </a:prstGeom>
          </p:spPr>
        </p:pic>
        <p:pic>
          <p:nvPicPr>
            <p:cNvPr id="29" name="object 29"/>
            <p:cNvPicPr/>
            <p:nvPr/>
          </p:nvPicPr>
          <p:blipFill>
            <a:blip r:embed="rId6" cstate="print"/>
            <a:stretch>
              <a:fillRect/>
            </a:stretch>
          </p:blipFill>
          <p:spPr>
            <a:xfrm>
              <a:off x="10874429" y="9522925"/>
              <a:ext cx="184622" cy="184622"/>
            </a:xfrm>
            <a:prstGeom prst="rect">
              <a:avLst/>
            </a:prstGeom>
          </p:spPr>
        </p:pic>
        <p:sp>
          <p:nvSpPr>
            <p:cNvPr id="30" name="object 30"/>
            <p:cNvSpPr/>
            <p:nvPr/>
          </p:nvSpPr>
          <p:spPr>
            <a:xfrm>
              <a:off x="10112197" y="9243574"/>
              <a:ext cx="706755" cy="389890"/>
            </a:xfrm>
            <a:custGeom>
              <a:avLst/>
              <a:gdLst/>
              <a:ahLst/>
              <a:cxnLst/>
              <a:rect l="l" t="t" r="r" b="b"/>
              <a:pathLst>
                <a:path w="706754" h="389890">
                  <a:moveTo>
                    <a:pt x="293293" y="212331"/>
                  </a:moveTo>
                  <a:lnTo>
                    <a:pt x="291884" y="205320"/>
                  </a:lnTo>
                  <a:lnTo>
                    <a:pt x="288023" y="199593"/>
                  </a:lnTo>
                  <a:lnTo>
                    <a:pt x="282295" y="195732"/>
                  </a:lnTo>
                  <a:lnTo>
                    <a:pt x="275285" y="194322"/>
                  </a:lnTo>
                  <a:lnTo>
                    <a:pt x="18008" y="194322"/>
                  </a:lnTo>
                  <a:lnTo>
                    <a:pt x="10998" y="195732"/>
                  </a:lnTo>
                  <a:lnTo>
                    <a:pt x="5270" y="199593"/>
                  </a:lnTo>
                  <a:lnTo>
                    <a:pt x="1409" y="205320"/>
                  </a:lnTo>
                  <a:lnTo>
                    <a:pt x="0" y="212331"/>
                  </a:lnTo>
                  <a:lnTo>
                    <a:pt x="1409" y="219341"/>
                  </a:lnTo>
                  <a:lnTo>
                    <a:pt x="5270" y="225069"/>
                  </a:lnTo>
                  <a:lnTo>
                    <a:pt x="10998" y="228930"/>
                  </a:lnTo>
                  <a:lnTo>
                    <a:pt x="18008" y="230339"/>
                  </a:lnTo>
                  <a:lnTo>
                    <a:pt x="275285" y="230339"/>
                  </a:lnTo>
                  <a:lnTo>
                    <a:pt x="282295" y="228930"/>
                  </a:lnTo>
                  <a:lnTo>
                    <a:pt x="288023" y="225069"/>
                  </a:lnTo>
                  <a:lnTo>
                    <a:pt x="291884" y="219341"/>
                  </a:lnTo>
                  <a:lnTo>
                    <a:pt x="293293" y="212331"/>
                  </a:lnTo>
                  <a:close/>
                </a:path>
                <a:path w="706754" h="389890">
                  <a:moveTo>
                    <a:pt x="293293" y="113842"/>
                  </a:moveTo>
                  <a:lnTo>
                    <a:pt x="291884" y="106832"/>
                  </a:lnTo>
                  <a:lnTo>
                    <a:pt x="288023" y="101104"/>
                  </a:lnTo>
                  <a:lnTo>
                    <a:pt x="282295" y="97243"/>
                  </a:lnTo>
                  <a:lnTo>
                    <a:pt x="275285" y="95834"/>
                  </a:lnTo>
                  <a:lnTo>
                    <a:pt x="18008" y="95834"/>
                  </a:lnTo>
                  <a:lnTo>
                    <a:pt x="10998" y="97243"/>
                  </a:lnTo>
                  <a:lnTo>
                    <a:pt x="5270" y="101104"/>
                  </a:lnTo>
                  <a:lnTo>
                    <a:pt x="1409" y="106832"/>
                  </a:lnTo>
                  <a:lnTo>
                    <a:pt x="0" y="113842"/>
                  </a:lnTo>
                  <a:lnTo>
                    <a:pt x="1409" y="120853"/>
                  </a:lnTo>
                  <a:lnTo>
                    <a:pt x="5270" y="126580"/>
                  </a:lnTo>
                  <a:lnTo>
                    <a:pt x="10998" y="130441"/>
                  </a:lnTo>
                  <a:lnTo>
                    <a:pt x="18008" y="131851"/>
                  </a:lnTo>
                  <a:lnTo>
                    <a:pt x="275285" y="131851"/>
                  </a:lnTo>
                  <a:lnTo>
                    <a:pt x="282295" y="130441"/>
                  </a:lnTo>
                  <a:lnTo>
                    <a:pt x="288023" y="126580"/>
                  </a:lnTo>
                  <a:lnTo>
                    <a:pt x="291884" y="120853"/>
                  </a:lnTo>
                  <a:lnTo>
                    <a:pt x="293293" y="113842"/>
                  </a:lnTo>
                  <a:close/>
                </a:path>
                <a:path w="706754" h="389890">
                  <a:moveTo>
                    <a:pt x="293293" y="18008"/>
                  </a:moveTo>
                  <a:lnTo>
                    <a:pt x="291884" y="10998"/>
                  </a:lnTo>
                  <a:lnTo>
                    <a:pt x="288023" y="5270"/>
                  </a:lnTo>
                  <a:lnTo>
                    <a:pt x="282295" y="1422"/>
                  </a:lnTo>
                  <a:lnTo>
                    <a:pt x="275285" y="0"/>
                  </a:lnTo>
                  <a:lnTo>
                    <a:pt x="18008" y="0"/>
                  </a:lnTo>
                  <a:lnTo>
                    <a:pt x="10998" y="1422"/>
                  </a:lnTo>
                  <a:lnTo>
                    <a:pt x="5270" y="5270"/>
                  </a:lnTo>
                  <a:lnTo>
                    <a:pt x="1409" y="10998"/>
                  </a:lnTo>
                  <a:lnTo>
                    <a:pt x="0" y="18008"/>
                  </a:lnTo>
                  <a:lnTo>
                    <a:pt x="1409" y="25019"/>
                  </a:lnTo>
                  <a:lnTo>
                    <a:pt x="5270" y="30746"/>
                  </a:lnTo>
                  <a:lnTo>
                    <a:pt x="10998" y="34607"/>
                  </a:lnTo>
                  <a:lnTo>
                    <a:pt x="18008" y="36017"/>
                  </a:lnTo>
                  <a:lnTo>
                    <a:pt x="275285" y="36017"/>
                  </a:lnTo>
                  <a:lnTo>
                    <a:pt x="282295" y="34607"/>
                  </a:lnTo>
                  <a:lnTo>
                    <a:pt x="288023" y="30746"/>
                  </a:lnTo>
                  <a:lnTo>
                    <a:pt x="291884" y="25019"/>
                  </a:lnTo>
                  <a:lnTo>
                    <a:pt x="293293" y="18008"/>
                  </a:lnTo>
                  <a:close/>
                </a:path>
                <a:path w="706754" h="389890">
                  <a:moveTo>
                    <a:pt x="706526" y="353656"/>
                  </a:moveTo>
                  <a:lnTo>
                    <a:pt x="384048" y="353656"/>
                  </a:lnTo>
                  <a:lnTo>
                    <a:pt x="384048" y="389674"/>
                  </a:lnTo>
                  <a:lnTo>
                    <a:pt x="706526" y="389674"/>
                  </a:lnTo>
                  <a:lnTo>
                    <a:pt x="706526" y="353656"/>
                  </a:lnTo>
                  <a:close/>
                </a:path>
              </a:pathLst>
            </a:custGeom>
            <a:solidFill>
              <a:srgbClr val="393939"/>
            </a:solidFill>
          </p:spPr>
          <p:txBody>
            <a:bodyPr wrap="square" lIns="0" tIns="0" rIns="0" bIns="0" rtlCol="0"/>
            <a:lstStyle/>
            <a:p>
              <a:endParaRPr/>
            </a:p>
          </p:txBody>
        </p:sp>
      </p:grpSp>
      <p:pic>
        <p:nvPicPr>
          <p:cNvPr id="31" name="object 31"/>
          <p:cNvPicPr/>
          <p:nvPr/>
        </p:nvPicPr>
        <p:blipFill>
          <a:blip r:embed="rId7" cstate="print"/>
          <a:stretch>
            <a:fillRect/>
          </a:stretch>
        </p:blipFill>
        <p:spPr>
          <a:xfrm>
            <a:off x="13932854" y="9307007"/>
            <a:ext cx="764608" cy="764608"/>
          </a:xfrm>
          <a:prstGeom prst="rect">
            <a:avLst/>
          </a:prstGeom>
        </p:spPr>
      </p:pic>
      <p:sp>
        <p:nvSpPr>
          <p:cNvPr id="49" name="object 49"/>
          <p:cNvSpPr txBox="1"/>
          <p:nvPr/>
        </p:nvSpPr>
        <p:spPr>
          <a:xfrm>
            <a:off x="7462303" y="3129292"/>
            <a:ext cx="10165297" cy="465512"/>
          </a:xfrm>
          <a:prstGeom prst="rect">
            <a:avLst/>
          </a:prstGeom>
        </p:spPr>
        <p:txBody>
          <a:bodyPr vert="horz" wrap="square" lIns="0" tIns="80010" rIns="0" bIns="0" rtlCol="0">
            <a:spAutoFit/>
          </a:bodyPr>
          <a:lstStyle/>
          <a:p>
            <a:pPr marL="2047875">
              <a:lnSpc>
                <a:spcPct val="100000"/>
              </a:lnSpc>
              <a:spcBef>
                <a:spcPts val="439"/>
              </a:spcBef>
            </a:pPr>
            <a:r>
              <a:rPr lang="it-IT" sz="2500" b="1" dirty="0" err="1">
                <a:solidFill>
                  <a:srgbClr val="393939"/>
                </a:solidFill>
                <a:latin typeface="Verdana"/>
                <a:cs typeface="Verdana"/>
              </a:rPr>
              <a:t>Climate</a:t>
            </a:r>
            <a:r>
              <a:rPr lang="it-IT" sz="2500" b="1" dirty="0">
                <a:solidFill>
                  <a:srgbClr val="393939"/>
                </a:solidFill>
                <a:latin typeface="Verdana"/>
                <a:cs typeface="Verdana"/>
              </a:rPr>
              <a:t> </a:t>
            </a:r>
            <a:r>
              <a:rPr lang="it-IT" sz="2500" b="1" dirty="0" err="1">
                <a:solidFill>
                  <a:srgbClr val="393939"/>
                </a:solidFill>
                <a:latin typeface="Verdana"/>
                <a:cs typeface="Verdana"/>
              </a:rPr>
              <a:t>Change</a:t>
            </a:r>
            <a:endParaRPr sz="2500" dirty="0">
              <a:latin typeface="Verdana"/>
              <a:cs typeface="Verdana"/>
            </a:endParaRPr>
          </a:p>
        </p:txBody>
      </p:sp>
      <p:sp>
        <p:nvSpPr>
          <p:cNvPr id="51" name="object 51"/>
          <p:cNvSpPr txBox="1"/>
          <p:nvPr/>
        </p:nvSpPr>
        <p:spPr>
          <a:xfrm>
            <a:off x="16530310" y="8153418"/>
            <a:ext cx="2885681" cy="984885"/>
          </a:xfrm>
          <a:prstGeom prst="rect">
            <a:avLst/>
          </a:prstGeom>
        </p:spPr>
        <p:txBody>
          <a:bodyPr vert="horz" wrap="square" lIns="0" tIns="43180" rIns="0" bIns="0" rtlCol="0">
            <a:spAutoFit/>
          </a:bodyPr>
          <a:lstStyle/>
          <a:p>
            <a:pPr marL="12700">
              <a:lnSpc>
                <a:spcPct val="100000"/>
              </a:lnSpc>
              <a:spcBef>
                <a:spcPts val="340"/>
              </a:spcBef>
            </a:pPr>
            <a:r>
              <a:rPr sz="3400" b="1" dirty="0">
                <a:solidFill>
                  <a:srgbClr val="393939"/>
                </a:solidFill>
                <a:latin typeface="Verdana"/>
                <a:cs typeface="Verdana"/>
              </a:rPr>
              <a:t>TOTALE:</a:t>
            </a:r>
            <a:endParaRPr sz="3400" dirty="0">
              <a:latin typeface="Verdana"/>
              <a:cs typeface="Verdana"/>
            </a:endParaRPr>
          </a:p>
          <a:p>
            <a:pPr marL="12700">
              <a:lnSpc>
                <a:spcPct val="100000"/>
              </a:lnSpc>
              <a:spcBef>
                <a:spcPts val="180"/>
              </a:spcBef>
            </a:pPr>
            <a:r>
              <a:rPr lang="it-IT" sz="2550" b="1" dirty="0">
                <a:solidFill>
                  <a:srgbClr val="393939"/>
                </a:solidFill>
                <a:latin typeface="Verdana"/>
                <a:cs typeface="Verdana"/>
              </a:rPr>
              <a:t>0,30</a:t>
            </a:r>
            <a:r>
              <a:rPr sz="2550" b="1" dirty="0">
                <a:solidFill>
                  <a:srgbClr val="393939"/>
                </a:solidFill>
                <a:latin typeface="Verdana"/>
                <a:cs typeface="Verdana"/>
              </a:rPr>
              <a:t> KG CO</a:t>
            </a:r>
            <a:r>
              <a:rPr sz="2550" b="1" dirty="0">
                <a:solidFill>
                  <a:srgbClr val="393939"/>
                </a:solidFill>
                <a:latin typeface="Tahoma"/>
                <a:cs typeface="Tahoma"/>
              </a:rPr>
              <a:t>2 eq</a:t>
            </a:r>
            <a:endParaRPr sz="2550" dirty="0">
              <a:latin typeface="Tahoma"/>
              <a:cs typeface="Tahoma"/>
            </a:endParaRPr>
          </a:p>
        </p:txBody>
      </p:sp>
      <p:pic>
        <p:nvPicPr>
          <p:cNvPr id="60" name="Immagine 59">
            <a:extLst>
              <a:ext uri="{FF2B5EF4-FFF2-40B4-BE49-F238E27FC236}">
                <a16:creationId xmlns:a16="http://schemas.microsoft.com/office/drawing/2014/main" xmlns="" id="{8CDF36E7-91CE-2847-9989-D4794443E06A}"/>
              </a:ext>
            </a:extLst>
          </p:cNvPr>
          <p:cNvPicPr>
            <a:picLocks noChangeAspect="1"/>
          </p:cNvPicPr>
          <p:nvPr/>
        </p:nvPicPr>
        <p:blipFill>
          <a:blip r:embed="rId8"/>
          <a:stretch>
            <a:fillRect/>
          </a:stretch>
        </p:blipFill>
        <p:spPr>
          <a:xfrm>
            <a:off x="17989550" y="2543175"/>
            <a:ext cx="1739900" cy="1739900"/>
          </a:xfrm>
          <a:prstGeom prst="rect">
            <a:avLst/>
          </a:prstGeom>
        </p:spPr>
      </p:pic>
      <p:sp>
        <p:nvSpPr>
          <p:cNvPr id="63" name="object 3">
            <a:extLst>
              <a:ext uri="{FF2B5EF4-FFF2-40B4-BE49-F238E27FC236}">
                <a16:creationId xmlns:a16="http://schemas.microsoft.com/office/drawing/2014/main" xmlns="" id="{FF7A4411-CA3B-3D49-8FB6-DA31F0F10E3B}"/>
              </a:ext>
            </a:extLst>
          </p:cNvPr>
          <p:cNvSpPr/>
          <p:nvPr/>
        </p:nvSpPr>
        <p:spPr>
          <a:xfrm>
            <a:off x="984250" y="1226662"/>
            <a:ext cx="812165" cy="0"/>
          </a:xfrm>
          <a:custGeom>
            <a:avLst/>
            <a:gdLst/>
            <a:ahLst/>
            <a:cxnLst/>
            <a:rect l="l" t="t" r="r" b="b"/>
            <a:pathLst>
              <a:path w="812164">
                <a:moveTo>
                  <a:pt x="0" y="0"/>
                </a:moveTo>
                <a:lnTo>
                  <a:pt x="811839" y="0"/>
                </a:lnTo>
              </a:path>
            </a:pathLst>
          </a:custGeom>
          <a:ln w="64427">
            <a:solidFill>
              <a:srgbClr val="5F5F5F"/>
            </a:solidFill>
          </a:ln>
        </p:spPr>
        <p:txBody>
          <a:bodyPr wrap="square" lIns="0" tIns="0" rIns="0" bIns="0" rtlCol="0"/>
          <a:lstStyle/>
          <a:p>
            <a:endParaRPr/>
          </a:p>
        </p:txBody>
      </p:sp>
      <p:pic>
        <p:nvPicPr>
          <p:cNvPr id="41" name="Immagine 40">
            <a:extLst>
              <a:ext uri="{FF2B5EF4-FFF2-40B4-BE49-F238E27FC236}">
                <a16:creationId xmlns:a16="http://schemas.microsoft.com/office/drawing/2014/main" xmlns="" id="{30B82DF8-96C0-FB42-AE74-DCEE2D18D7D8}"/>
              </a:ext>
            </a:extLst>
          </p:cNvPr>
          <p:cNvPicPr>
            <a:picLocks noChangeAspect="1"/>
          </p:cNvPicPr>
          <p:nvPr/>
        </p:nvPicPr>
        <p:blipFill>
          <a:blip r:embed="rId9"/>
          <a:stretch>
            <a:fillRect/>
          </a:stretch>
        </p:blipFill>
        <p:spPr>
          <a:xfrm>
            <a:off x="5000559" y="9275201"/>
            <a:ext cx="777527" cy="777527"/>
          </a:xfrm>
          <a:prstGeom prst="rect">
            <a:avLst/>
          </a:prstGeom>
        </p:spPr>
      </p:pic>
      <p:graphicFrame>
        <p:nvGraphicFramePr>
          <p:cNvPr id="42" name="Grafico 41">
            <a:extLst>
              <a:ext uri="{FF2B5EF4-FFF2-40B4-BE49-F238E27FC236}">
                <a16:creationId xmlns:a16="http://schemas.microsoft.com/office/drawing/2014/main" xmlns="" id="{25F67C1F-53E8-9C49-89B3-5FB569055033}"/>
              </a:ext>
            </a:extLst>
          </p:cNvPr>
          <p:cNvGraphicFramePr/>
          <p:nvPr>
            <p:extLst>
              <p:ext uri="{D42A27DB-BD31-4B8C-83A1-F6EECF244321}">
                <p14:modId xmlns:p14="http://schemas.microsoft.com/office/powerpoint/2010/main" xmlns="" val="2824390146"/>
              </p:ext>
            </p:extLst>
          </p:nvPr>
        </p:nvGraphicFramePr>
        <p:xfrm>
          <a:off x="3830845" y="2300501"/>
          <a:ext cx="12005469" cy="6874315"/>
        </p:xfrm>
        <a:graphic>
          <a:graphicData uri="http://schemas.openxmlformats.org/drawingml/2006/chart">
            <c:chart xmlns:c="http://schemas.openxmlformats.org/drawingml/2006/chart" xmlns:r="http://schemas.openxmlformats.org/officeDocument/2006/relationships" r:id="rId10"/>
          </a:graphicData>
        </a:graphic>
      </p:graphicFrame>
      <p:grpSp>
        <p:nvGrpSpPr>
          <p:cNvPr id="5" name="object 38"/>
          <p:cNvGrpSpPr/>
          <p:nvPr/>
        </p:nvGrpSpPr>
        <p:grpSpPr>
          <a:xfrm>
            <a:off x="3905043" y="8848415"/>
            <a:ext cx="12393930" cy="307340"/>
            <a:chOff x="3905043" y="8323222"/>
            <a:chExt cx="12393930" cy="307340"/>
          </a:xfrm>
        </p:grpSpPr>
        <p:sp>
          <p:nvSpPr>
            <p:cNvPr id="39" name="object 39"/>
            <p:cNvSpPr/>
            <p:nvPr/>
          </p:nvSpPr>
          <p:spPr>
            <a:xfrm>
              <a:off x="3905043" y="8476571"/>
              <a:ext cx="12353290" cy="0"/>
            </a:xfrm>
            <a:custGeom>
              <a:avLst/>
              <a:gdLst/>
              <a:ahLst/>
              <a:cxnLst/>
              <a:rect l="l" t="t" r="r" b="b"/>
              <a:pathLst>
                <a:path w="12353290">
                  <a:moveTo>
                    <a:pt x="0" y="0"/>
                  </a:moveTo>
                  <a:lnTo>
                    <a:pt x="12353089" y="0"/>
                  </a:lnTo>
                </a:path>
              </a:pathLst>
            </a:custGeom>
            <a:ln w="37506">
              <a:solidFill>
                <a:srgbClr val="393939"/>
              </a:solidFill>
            </a:ln>
          </p:spPr>
          <p:txBody>
            <a:bodyPr wrap="square" lIns="0" tIns="0" rIns="0" bIns="0" rtlCol="0"/>
            <a:lstStyle/>
            <a:p>
              <a:endParaRPr/>
            </a:p>
          </p:txBody>
        </p:sp>
        <p:sp>
          <p:nvSpPr>
            <p:cNvPr id="40" name="object 40"/>
            <p:cNvSpPr/>
            <p:nvPr/>
          </p:nvSpPr>
          <p:spPr>
            <a:xfrm>
              <a:off x="16108291" y="8323222"/>
              <a:ext cx="191135" cy="307340"/>
            </a:xfrm>
            <a:custGeom>
              <a:avLst/>
              <a:gdLst/>
              <a:ahLst/>
              <a:cxnLst/>
              <a:rect l="l" t="t" r="r" b="b"/>
              <a:pathLst>
                <a:path w="191134" h="307340">
                  <a:moveTo>
                    <a:pt x="25580" y="0"/>
                  </a:moveTo>
                  <a:lnTo>
                    <a:pt x="0" y="27465"/>
                  </a:lnTo>
                  <a:lnTo>
                    <a:pt x="135451" y="153387"/>
                  </a:lnTo>
                  <a:lnTo>
                    <a:pt x="0" y="279268"/>
                  </a:lnTo>
                  <a:lnTo>
                    <a:pt x="25580" y="306734"/>
                  </a:lnTo>
                  <a:lnTo>
                    <a:pt x="190517" y="153387"/>
                  </a:lnTo>
                  <a:lnTo>
                    <a:pt x="25580" y="0"/>
                  </a:lnTo>
                  <a:close/>
                </a:path>
              </a:pathLst>
            </a:custGeom>
            <a:solidFill>
              <a:srgbClr val="393939"/>
            </a:solid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magine 42">
            <a:extLst>
              <a:ext uri="{FF2B5EF4-FFF2-40B4-BE49-F238E27FC236}">
                <a16:creationId xmlns:a16="http://schemas.microsoft.com/office/drawing/2014/main" xmlns="" id="{EC4211A1-CAB2-471F-AD0E-4C72E0908C8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960"/>
            <a:ext cx="20104100" cy="11308556"/>
          </a:xfrm>
          <a:prstGeom prst="rect">
            <a:avLst/>
          </a:prstGeom>
        </p:spPr>
      </p:pic>
      <p:grpSp>
        <p:nvGrpSpPr>
          <p:cNvPr id="2" name="object 8"/>
          <p:cNvGrpSpPr/>
          <p:nvPr/>
        </p:nvGrpSpPr>
        <p:grpSpPr>
          <a:xfrm>
            <a:off x="0" y="0"/>
            <a:ext cx="3330575" cy="11308715"/>
            <a:chOff x="0" y="0"/>
            <a:chExt cx="3330575" cy="11308715"/>
          </a:xfrm>
        </p:grpSpPr>
        <p:sp>
          <p:nvSpPr>
            <p:cNvPr id="9" name="object 9"/>
            <p:cNvSpPr/>
            <p:nvPr/>
          </p:nvSpPr>
          <p:spPr>
            <a:xfrm>
              <a:off x="0" y="0"/>
              <a:ext cx="3330575" cy="11308715"/>
            </a:xfrm>
            <a:custGeom>
              <a:avLst/>
              <a:gdLst/>
              <a:ahLst/>
              <a:cxnLst/>
              <a:rect l="l" t="t" r="r" b="b"/>
              <a:pathLst>
                <a:path w="3330575" h="11308715">
                  <a:moveTo>
                    <a:pt x="3330087" y="0"/>
                  </a:moveTo>
                  <a:lnTo>
                    <a:pt x="0" y="0"/>
                  </a:lnTo>
                  <a:lnTo>
                    <a:pt x="0" y="11308556"/>
                  </a:lnTo>
                  <a:lnTo>
                    <a:pt x="3330087" y="11308556"/>
                  </a:lnTo>
                  <a:lnTo>
                    <a:pt x="3330087" y="0"/>
                  </a:lnTo>
                  <a:close/>
                </a:path>
              </a:pathLst>
            </a:custGeom>
            <a:solidFill>
              <a:srgbClr val="EEEEEE"/>
            </a:solidFill>
          </p:spPr>
          <p:txBody>
            <a:bodyPr wrap="square" lIns="0" tIns="0" rIns="0" bIns="0" rtlCol="0"/>
            <a:lstStyle/>
            <a:p>
              <a:endParaRPr/>
            </a:p>
          </p:txBody>
        </p:sp>
        <p:sp>
          <p:nvSpPr>
            <p:cNvPr id="10" name="object 10"/>
            <p:cNvSpPr/>
            <p:nvPr/>
          </p:nvSpPr>
          <p:spPr>
            <a:xfrm>
              <a:off x="1576031" y="9499314"/>
              <a:ext cx="926465" cy="507365"/>
            </a:xfrm>
            <a:custGeom>
              <a:avLst/>
              <a:gdLst/>
              <a:ahLst/>
              <a:cxnLst/>
              <a:rect l="l" t="t" r="r" b="b"/>
              <a:pathLst>
                <a:path w="926464" h="507365">
                  <a:moveTo>
                    <a:pt x="138836" y="189230"/>
                  </a:moveTo>
                  <a:lnTo>
                    <a:pt x="33248" y="189230"/>
                  </a:lnTo>
                  <a:lnTo>
                    <a:pt x="33248" y="0"/>
                  </a:lnTo>
                  <a:lnTo>
                    <a:pt x="0" y="0"/>
                  </a:lnTo>
                  <a:lnTo>
                    <a:pt x="0" y="189230"/>
                  </a:lnTo>
                  <a:lnTo>
                    <a:pt x="0" y="219710"/>
                  </a:lnTo>
                  <a:lnTo>
                    <a:pt x="138836" y="219710"/>
                  </a:lnTo>
                  <a:lnTo>
                    <a:pt x="138836" y="189230"/>
                  </a:lnTo>
                  <a:close/>
                </a:path>
                <a:path w="926464" h="507365">
                  <a:moveTo>
                    <a:pt x="193319" y="285838"/>
                  </a:moveTo>
                  <a:lnTo>
                    <a:pt x="160083" y="285838"/>
                  </a:lnTo>
                  <a:lnTo>
                    <a:pt x="97282" y="422211"/>
                  </a:lnTo>
                  <a:lnTo>
                    <a:pt x="67360" y="358495"/>
                  </a:lnTo>
                  <a:lnTo>
                    <a:pt x="33248" y="285838"/>
                  </a:lnTo>
                  <a:lnTo>
                    <a:pt x="0" y="285838"/>
                  </a:lnTo>
                  <a:lnTo>
                    <a:pt x="0" y="505028"/>
                  </a:lnTo>
                  <a:lnTo>
                    <a:pt x="33248" y="505028"/>
                  </a:lnTo>
                  <a:lnTo>
                    <a:pt x="33248" y="358495"/>
                  </a:lnTo>
                  <a:lnTo>
                    <a:pt x="84963" y="465315"/>
                  </a:lnTo>
                  <a:lnTo>
                    <a:pt x="109588" y="465315"/>
                  </a:lnTo>
                  <a:lnTo>
                    <a:pt x="129959" y="422211"/>
                  </a:lnTo>
                  <a:lnTo>
                    <a:pt x="160083" y="358495"/>
                  </a:lnTo>
                  <a:lnTo>
                    <a:pt x="160083" y="505028"/>
                  </a:lnTo>
                  <a:lnTo>
                    <a:pt x="193319" y="505028"/>
                  </a:lnTo>
                  <a:lnTo>
                    <a:pt x="193319" y="358495"/>
                  </a:lnTo>
                  <a:lnTo>
                    <a:pt x="193319" y="285838"/>
                  </a:lnTo>
                  <a:close/>
                </a:path>
                <a:path w="926464" h="507365">
                  <a:moveTo>
                    <a:pt x="225336" y="520"/>
                  </a:moveTo>
                  <a:lnTo>
                    <a:pt x="192087" y="520"/>
                  </a:lnTo>
                  <a:lnTo>
                    <a:pt x="192087" y="219710"/>
                  </a:lnTo>
                  <a:lnTo>
                    <a:pt x="225336" y="219710"/>
                  </a:lnTo>
                  <a:lnTo>
                    <a:pt x="225336" y="520"/>
                  </a:lnTo>
                  <a:close/>
                </a:path>
                <a:path w="926464" h="507365">
                  <a:moveTo>
                    <a:pt x="426974" y="505028"/>
                  </a:moveTo>
                  <a:lnTo>
                    <a:pt x="410832" y="461010"/>
                  </a:lnTo>
                  <a:lnTo>
                    <a:pt x="400456" y="432689"/>
                  </a:lnTo>
                  <a:lnTo>
                    <a:pt x="367258" y="342138"/>
                  </a:lnTo>
                  <a:lnTo>
                    <a:pt x="367258" y="432689"/>
                  </a:lnTo>
                  <a:lnTo>
                    <a:pt x="299834" y="432689"/>
                  </a:lnTo>
                  <a:lnTo>
                    <a:pt x="334010" y="335407"/>
                  </a:lnTo>
                  <a:lnTo>
                    <a:pt x="367258" y="432689"/>
                  </a:lnTo>
                  <a:lnTo>
                    <a:pt x="367258" y="342138"/>
                  </a:lnTo>
                  <a:lnTo>
                    <a:pt x="364794" y="335407"/>
                  </a:lnTo>
                  <a:lnTo>
                    <a:pt x="346633" y="285838"/>
                  </a:lnTo>
                  <a:lnTo>
                    <a:pt x="319849" y="285838"/>
                  </a:lnTo>
                  <a:lnTo>
                    <a:pt x="239496" y="505028"/>
                  </a:lnTo>
                  <a:lnTo>
                    <a:pt x="274904" y="505028"/>
                  </a:lnTo>
                  <a:lnTo>
                    <a:pt x="289979" y="461010"/>
                  </a:lnTo>
                  <a:lnTo>
                    <a:pt x="376491" y="461010"/>
                  </a:lnTo>
                  <a:lnTo>
                    <a:pt x="391566" y="505028"/>
                  </a:lnTo>
                  <a:lnTo>
                    <a:pt x="426974" y="505028"/>
                  </a:lnTo>
                  <a:close/>
                </a:path>
                <a:path w="926464" h="507365">
                  <a:moveTo>
                    <a:pt x="438048" y="0"/>
                  </a:moveTo>
                  <a:lnTo>
                    <a:pt x="297980" y="0"/>
                  </a:lnTo>
                  <a:lnTo>
                    <a:pt x="297980" y="30480"/>
                  </a:lnTo>
                  <a:lnTo>
                    <a:pt x="297980" y="97790"/>
                  </a:lnTo>
                  <a:lnTo>
                    <a:pt x="297980" y="127000"/>
                  </a:lnTo>
                  <a:lnTo>
                    <a:pt x="297980" y="219710"/>
                  </a:lnTo>
                  <a:lnTo>
                    <a:pt x="331241" y="219710"/>
                  </a:lnTo>
                  <a:lnTo>
                    <a:pt x="331241" y="127000"/>
                  </a:lnTo>
                  <a:lnTo>
                    <a:pt x="422351" y="127000"/>
                  </a:lnTo>
                  <a:lnTo>
                    <a:pt x="422351" y="97790"/>
                  </a:lnTo>
                  <a:lnTo>
                    <a:pt x="331241" y="97790"/>
                  </a:lnTo>
                  <a:lnTo>
                    <a:pt x="331241" y="30480"/>
                  </a:lnTo>
                  <a:lnTo>
                    <a:pt x="438048" y="30480"/>
                  </a:lnTo>
                  <a:lnTo>
                    <a:pt x="438048" y="0"/>
                  </a:lnTo>
                  <a:close/>
                </a:path>
                <a:path w="926464" h="507365">
                  <a:moveTo>
                    <a:pt x="620306" y="386511"/>
                  </a:moveTo>
                  <a:lnTo>
                    <a:pt x="541185" y="386511"/>
                  </a:lnTo>
                  <a:lnTo>
                    <a:pt x="541185" y="414832"/>
                  </a:lnTo>
                  <a:lnTo>
                    <a:pt x="587057" y="414832"/>
                  </a:lnTo>
                  <a:lnTo>
                    <a:pt x="587057" y="426834"/>
                  </a:lnTo>
                  <a:lnTo>
                    <a:pt x="569201" y="468185"/>
                  </a:lnTo>
                  <a:lnTo>
                    <a:pt x="541185" y="477012"/>
                  </a:lnTo>
                  <a:lnTo>
                    <a:pt x="531723" y="476110"/>
                  </a:lnTo>
                  <a:lnTo>
                    <a:pt x="498055" y="441731"/>
                  </a:lnTo>
                  <a:lnTo>
                    <a:pt x="495630" y="395439"/>
                  </a:lnTo>
                  <a:lnTo>
                    <a:pt x="496138" y="367880"/>
                  </a:lnTo>
                  <a:lnTo>
                    <a:pt x="508546" y="327406"/>
                  </a:lnTo>
                  <a:lnTo>
                    <a:pt x="541185" y="313855"/>
                  </a:lnTo>
                  <a:lnTo>
                    <a:pt x="554380" y="315277"/>
                  </a:lnTo>
                  <a:lnTo>
                    <a:pt x="565238" y="319443"/>
                  </a:lnTo>
                  <a:lnTo>
                    <a:pt x="575005" y="326199"/>
                  </a:lnTo>
                  <a:lnTo>
                    <a:pt x="584911" y="335407"/>
                  </a:lnTo>
                  <a:lnTo>
                    <a:pt x="606450" y="313855"/>
                  </a:lnTo>
                  <a:lnTo>
                    <a:pt x="561352" y="285750"/>
                  </a:lnTo>
                  <a:lnTo>
                    <a:pt x="541185" y="283997"/>
                  </a:lnTo>
                  <a:lnTo>
                    <a:pt x="524446" y="285534"/>
                  </a:lnTo>
                  <a:lnTo>
                    <a:pt x="483616" y="307390"/>
                  </a:lnTo>
                  <a:lnTo>
                    <a:pt x="464921" y="343687"/>
                  </a:lnTo>
                  <a:lnTo>
                    <a:pt x="462368" y="395439"/>
                  </a:lnTo>
                  <a:lnTo>
                    <a:pt x="462661" y="423951"/>
                  </a:lnTo>
                  <a:lnTo>
                    <a:pt x="471208" y="466559"/>
                  </a:lnTo>
                  <a:lnTo>
                    <a:pt x="509524" y="500837"/>
                  </a:lnTo>
                  <a:lnTo>
                    <a:pt x="541185" y="506869"/>
                  </a:lnTo>
                  <a:lnTo>
                    <a:pt x="558482" y="505218"/>
                  </a:lnTo>
                  <a:lnTo>
                    <a:pt x="600900" y="481622"/>
                  </a:lnTo>
                  <a:lnTo>
                    <a:pt x="619315" y="438950"/>
                  </a:lnTo>
                  <a:lnTo>
                    <a:pt x="620306" y="419455"/>
                  </a:lnTo>
                  <a:lnTo>
                    <a:pt x="620306" y="386511"/>
                  </a:lnTo>
                  <a:close/>
                </a:path>
                <a:path w="926464" h="507365">
                  <a:moveTo>
                    <a:pt x="633539" y="0"/>
                  </a:moveTo>
                  <a:lnTo>
                    <a:pt x="493458" y="0"/>
                  </a:lnTo>
                  <a:lnTo>
                    <a:pt x="493458" y="30480"/>
                  </a:lnTo>
                  <a:lnTo>
                    <a:pt x="493458" y="93980"/>
                  </a:lnTo>
                  <a:lnTo>
                    <a:pt x="493458" y="124460"/>
                  </a:lnTo>
                  <a:lnTo>
                    <a:pt x="493458" y="189230"/>
                  </a:lnTo>
                  <a:lnTo>
                    <a:pt x="493458" y="219710"/>
                  </a:lnTo>
                  <a:lnTo>
                    <a:pt x="633539" y="219710"/>
                  </a:lnTo>
                  <a:lnTo>
                    <a:pt x="633539" y="189230"/>
                  </a:lnTo>
                  <a:lnTo>
                    <a:pt x="526707" y="189230"/>
                  </a:lnTo>
                  <a:lnTo>
                    <a:pt x="526707" y="124460"/>
                  </a:lnTo>
                  <a:lnTo>
                    <a:pt x="617842" y="124460"/>
                  </a:lnTo>
                  <a:lnTo>
                    <a:pt x="617842" y="93980"/>
                  </a:lnTo>
                  <a:lnTo>
                    <a:pt x="526707" y="93980"/>
                  </a:lnTo>
                  <a:lnTo>
                    <a:pt x="526707" y="30480"/>
                  </a:lnTo>
                  <a:lnTo>
                    <a:pt x="633539" y="30480"/>
                  </a:lnTo>
                  <a:lnTo>
                    <a:pt x="633539" y="0"/>
                  </a:lnTo>
                  <a:close/>
                </a:path>
                <a:path w="926464" h="507365">
                  <a:moveTo>
                    <a:pt x="716343" y="285838"/>
                  </a:moveTo>
                  <a:lnTo>
                    <a:pt x="683107" y="285838"/>
                  </a:lnTo>
                  <a:lnTo>
                    <a:pt x="683107" y="505028"/>
                  </a:lnTo>
                  <a:lnTo>
                    <a:pt x="716343" y="505028"/>
                  </a:lnTo>
                  <a:lnTo>
                    <a:pt x="716343" y="285838"/>
                  </a:lnTo>
                  <a:close/>
                </a:path>
                <a:path w="926464" h="507365">
                  <a:moveTo>
                    <a:pt x="925982" y="442544"/>
                  </a:moveTo>
                  <a:lnTo>
                    <a:pt x="908126" y="397586"/>
                  </a:lnTo>
                  <a:lnTo>
                    <a:pt x="867194" y="381279"/>
                  </a:lnTo>
                  <a:lnTo>
                    <a:pt x="842264" y="377583"/>
                  </a:lnTo>
                  <a:lnTo>
                    <a:pt x="834910" y="376034"/>
                  </a:lnTo>
                  <a:lnTo>
                    <a:pt x="809320" y="355104"/>
                  </a:lnTo>
                  <a:lnTo>
                    <a:pt x="809320" y="347103"/>
                  </a:lnTo>
                  <a:lnTo>
                    <a:pt x="811936" y="333578"/>
                  </a:lnTo>
                  <a:lnTo>
                    <a:pt x="819632" y="322745"/>
                  </a:lnTo>
                  <a:lnTo>
                    <a:pt x="832167" y="315544"/>
                  </a:lnTo>
                  <a:lnTo>
                    <a:pt x="849337" y="312928"/>
                  </a:lnTo>
                  <a:lnTo>
                    <a:pt x="862685" y="313766"/>
                  </a:lnTo>
                  <a:lnTo>
                    <a:pt x="875042" y="316547"/>
                  </a:lnTo>
                  <a:lnTo>
                    <a:pt x="886472" y="321767"/>
                  </a:lnTo>
                  <a:lnTo>
                    <a:pt x="897051" y="329857"/>
                  </a:lnTo>
                  <a:lnTo>
                    <a:pt x="914234" y="312928"/>
                  </a:lnTo>
                  <a:lnTo>
                    <a:pt x="870458" y="285432"/>
                  </a:lnTo>
                  <a:lnTo>
                    <a:pt x="850252" y="283997"/>
                  </a:lnTo>
                  <a:lnTo>
                    <a:pt x="819594" y="288683"/>
                  </a:lnTo>
                  <a:lnTo>
                    <a:pt x="796544" y="301853"/>
                  </a:lnTo>
                  <a:lnTo>
                    <a:pt x="782040" y="322186"/>
                  </a:lnTo>
                  <a:lnTo>
                    <a:pt x="776998" y="348335"/>
                  </a:lnTo>
                  <a:lnTo>
                    <a:pt x="777976" y="360984"/>
                  </a:lnTo>
                  <a:lnTo>
                    <a:pt x="801014" y="396367"/>
                  </a:lnTo>
                  <a:lnTo>
                    <a:pt x="860412" y="411441"/>
                  </a:lnTo>
                  <a:lnTo>
                    <a:pt x="868845" y="412927"/>
                  </a:lnTo>
                  <a:lnTo>
                    <a:pt x="893051" y="433920"/>
                  </a:lnTo>
                  <a:lnTo>
                    <a:pt x="893051" y="443458"/>
                  </a:lnTo>
                  <a:lnTo>
                    <a:pt x="890003" y="457669"/>
                  </a:lnTo>
                  <a:lnTo>
                    <a:pt x="881164" y="468198"/>
                  </a:lnTo>
                  <a:lnTo>
                    <a:pt x="866940" y="474751"/>
                  </a:lnTo>
                  <a:lnTo>
                    <a:pt x="847801" y="477012"/>
                  </a:lnTo>
                  <a:lnTo>
                    <a:pt x="831811" y="475996"/>
                  </a:lnTo>
                  <a:lnTo>
                    <a:pt x="817359" y="472554"/>
                  </a:lnTo>
                  <a:lnTo>
                    <a:pt x="804113" y="466102"/>
                  </a:lnTo>
                  <a:lnTo>
                    <a:pt x="791768" y="456082"/>
                  </a:lnTo>
                  <a:lnTo>
                    <a:pt x="769607" y="477939"/>
                  </a:lnTo>
                  <a:lnTo>
                    <a:pt x="785926" y="491426"/>
                  </a:lnTo>
                  <a:lnTo>
                    <a:pt x="803884" y="500367"/>
                  </a:lnTo>
                  <a:lnTo>
                    <a:pt x="824103" y="505333"/>
                  </a:lnTo>
                  <a:lnTo>
                    <a:pt x="847178" y="506869"/>
                  </a:lnTo>
                  <a:lnTo>
                    <a:pt x="878840" y="502488"/>
                  </a:lnTo>
                  <a:lnTo>
                    <a:pt x="903782" y="489826"/>
                  </a:lnTo>
                  <a:lnTo>
                    <a:pt x="914133" y="477012"/>
                  </a:lnTo>
                  <a:lnTo>
                    <a:pt x="920127" y="469607"/>
                  </a:lnTo>
                  <a:lnTo>
                    <a:pt x="925982" y="442544"/>
                  </a:lnTo>
                  <a:close/>
                </a:path>
              </a:pathLst>
            </a:custGeom>
            <a:solidFill>
              <a:srgbClr val="1D1D1B"/>
            </a:solidFill>
          </p:spPr>
          <p:txBody>
            <a:bodyPr wrap="square" lIns="0" tIns="0" rIns="0" bIns="0" rtlCol="0"/>
            <a:lstStyle/>
            <a:p>
              <a:endParaRPr/>
            </a:p>
          </p:txBody>
        </p:sp>
        <p:pic>
          <p:nvPicPr>
            <p:cNvPr id="11" name="object 11"/>
            <p:cNvPicPr/>
            <p:nvPr/>
          </p:nvPicPr>
          <p:blipFill>
            <a:blip r:embed="rId3" cstate="print"/>
            <a:stretch>
              <a:fillRect/>
            </a:stretch>
          </p:blipFill>
          <p:spPr>
            <a:xfrm>
              <a:off x="1576181" y="10076231"/>
              <a:ext cx="925846" cy="63788"/>
            </a:xfrm>
            <a:prstGeom prst="rect">
              <a:avLst/>
            </a:prstGeom>
          </p:spPr>
        </p:pic>
        <p:sp>
          <p:nvSpPr>
            <p:cNvPr id="12" name="object 12"/>
            <p:cNvSpPr/>
            <p:nvPr/>
          </p:nvSpPr>
          <p:spPr>
            <a:xfrm>
              <a:off x="896416" y="9499834"/>
              <a:ext cx="577215" cy="678180"/>
            </a:xfrm>
            <a:custGeom>
              <a:avLst/>
              <a:gdLst/>
              <a:ahLst/>
              <a:cxnLst/>
              <a:rect l="l" t="t" r="r" b="b"/>
              <a:pathLst>
                <a:path w="577215" h="678179">
                  <a:moveTo>
                    <a:pt x="135216" y="203682"/>
                  </a:moveTo>
                  <a:lnTo>
                    <a:pt x="129908" y="177368"/>
                  </a:lnTo>
                  <a:lnTo>
                    <a:pt x="115417" y="155879"/>
                  </a:lnTo>
                  <a:lnTo>
                    <a:pt x="93929" y="141389"/>
                  </a:lnTo>
                  <a:lnTo>
                    <a:pt x="67614" y="136080"/>
                  </a:lnTo>
                  <a:lnTo>
                    <a:pt x="41300" y="141389"/>
                  </a:lnTo>
                  <a:lnTo>
                    <a:pt x="19799" y="155879"/>
                  </a:lnTo>
                  <a:lnTo>
                    <a:pt x="5308" y="177368"/>
                  </a:lnTo>
                  <a:lnTo>
                    <a:pt x="0" y="203682"/>
                  </a:lnTo>
                  <a:lnTo>
                    <a:pt x="5308" y="230009"/>
                  </a:lnTo>
                  <a:lnTo>
                    <a:pt x="19799" y="251498"/>
                  </a:lnTo>
                  <a:lnTo>
                    <a:pt x="41300" y="265988"/>
                  </a:lnTo>
                  <a:lnTo>
                    <a:pt x="67614" y="271297"/>
                  </a:lnTo>
                  <a:lnTo>
                    <a:pt x="93929" y="265988"/>
                  </a:lnTo>
                  <a:lnTo>
                    <a:pt x="115417" y="251498"/>
                  </a:lnTo>
                  <a:lnTo>
                    <a:pt x="129908" y="230009"/>
                  </a:lnTo>
                  <a:lnTo>
                    <a:pt x="135216" y="203682"/>
                  </a:lnTo>
                  <a:close/>
                </a:path>
                <a:path w="577215" h="678179">
                  <a:moveTo>
                    <a:pt x="190296" y="458685"/>
                  </a:moveTo>
                  <a:lnTo>
                    <a:pt x="186309" y="438950"/>
                  </a:lnTo>
                  <a:lnTo>
                    <a:pt x="175437" y="422821"/>
                  </a:lnTo>
                  <a:lnTo>
                    <a:pt x="159321" y="411962"/>
                  </a:lnTo>
                  <a:lnTo>
                    <a:pt x="139585" y="407974"/>
                  </a:lnTo>
                  <a:lnTo>
                    <a:pt x="119849" y="411962"/>
                  </a:lnTo>
                  <a:lnTo>
                    <a:pt x="103733" y="422821"/>
                  </a:lnTo>
                  <a:lnTo>
                    <a:pt x="92862" y="438950"/>
                  </a:lnTo>
                  <a:lnTo>
                    <a:pt x="88874" y="458685"/>
                  </a:lnTo>
                  <a:lnTo>
                    <a:pt x="92862" y="478421"/>
                  </a:lnTo>
                  <a:lnTo>
                    <a:pt x="103733" y="494538"/>
                  </a:lnTo>
                  <a:lnTo>
                    <a:pt x="119849" y="505409"/>
                  </a:lnTo>
                  <a:lnTo>
                    <a:pt x="139585" y="509397"/>
                  </a:lnTo>
                  <a:lnTo>
                    <a:pt x="159321" y="505409"/>
                  </a:lnTo>
                  <a:lnTo>
                    <a:pt x="175437" y="494538"/>
                  </a:lnTo>
                  <a:lnTo>
                    <a:pt x="186309" y="478421"/>
                  </a:lnTo>
                  <a:lnTo>
                    <a:pt x="190296" y="458685"/>
                  </a:lnTo>
                  <a:close/>
                </a:path>
                <a:path w="577215" h="678179">
                  <a:moveTo>
                    <a:pt x="223812" y="67614"/>
                  </a:moveTo>
                  <a:lnTo>
                    <a:pt x="218503" y="41300"/>
                  </a:lnTo>
                  <a:lnTo>
                    <a:pt x="204012" y="19812"/>
                  </a:lnTo>
                  <a:lnTo>
                    <a:pt x="182524" y="5321"/>
                  </a:lnTo>
                  <a:lnTo>
                    <a:pt x="156197" y="0"/>
                  </a:lnTo>
                  <a:lnTo>
                    <a:pt x="129882" y="5321"/>
                  </a:lnTo>
                  <a:lnTo>
                    <a:pt x="108394" y="19812"/>
                  </a:lnTo>
                  <a:lnTo>
                    <a:pt x="93903" y="41300"/>
                  </a:lnTo>
                  <a:lnTo>
                    <a:pt x="88595" y="67614"/>
                  </a:lnTo>
                  <a:lnTo>
                    <a:pt x="93903" y="93929"/>
                  </a:lnTo>
                  <a:lnTo>
                    <a:pt x="108394" y="115417"/>
                  </a:lnTo>
                  <a:lnTo>
                    <a:pt x="129882" y="129908"/>
                  </a:lnTo>
                  <a:lnTo>
                    <a:pt x="156197" y="135229"/>
                  </a:lnTo>
                  <a:lnTo>
                    <a:pt x="182524" y="129908"/>
                  </a:lnTo>
                  <a:lnTo>
                    <a:pt x="204012" y="115417"/>
                  </a:lnTo>
                  <a:lnTo>
                    <a:pt x="218503" y="93929"/>
                  </a:lnTo>
                  <a:lnTo>
                    <a:pt x="223812" y="67614"/>
                  </a:lnTo>
                  <a:close/>
                </a:path>
                <a:path w="577215" h="678179">
                  <a:moveTo>
                    <a:pt x="312407" y="203682"/>
                  </a:moveTo>
                  <a:lnTo>
                    <a:pt x="307098" y="177368"/>
                  </a:lnTo>
                  <a:lnTo>
                    <a:pt x="292608" y="155879"/>
                  </a:lnTo>
                  <a:lnTo>
                    <a:pt x="271106" y="141389"/>
                  </a:lnTo>
                  <a:lnTo>
                    <a:pt x="244792" y="136080"/>
                  </a:lnTo>
                  <a:lnTo>
                    <a:pt x="218478" y="141389"/>
                  </a:lnTo>
                  <a:lnTo>
                    <a:pt x="196989" y="155879"/>
                  </a:lnTo>
                  <a:lnTo>
                    <a:pt x="182499" y="177368"/>
                  </a:lnTo>
                  <a:lnTo>
                    <a:pt x="177190" y="203682"/>
                  </a:lnTo>
                  <a:lnTo>
                    <a:pt x="182499" y="230009"/>
                  </a:lnTo>
                  <a:lnTo>
                    <a:pt x="196989" y="251498"/>
                  </a:lnTo>
                  <a:lnTo>
                    <a:pt x="218478" y="265988"/>
                  </a:lnTo>
                  <a:lnTo>
                    <a:pt x="244792" y="271297"/>
                  </a:lnTo>
                  <a:lnTo>
                    <a:pt x="271106" y="265988"/>
                  </a:lnTo>
                  <a:lnTo>
                    <a:pt x="292608" y="251498"/>
                  </a:lnTo>
                  <a:lnTo>
                    <a:pt x="307098" y="230009"/>
                  </a:lnTo>
                  <a:lnTo>
                    <a:pt x="312407" y="203682"/>
                  </a:lnTo>
                  <a:close/>
                </a:path>
                <a:path w="577215" h="678179">
                  <a:moveTo>
                    <a:pt x="400113" y="610209"/>
                  </a:moveTo>
                  <a:lnTo>
                    <a:pt x="394804" y="583895"/>
                  </a:lnTo>
                  <a:lnTo>
                    <a:pt x="380314" y="562406"/>
                  </a:lnTo>
                  <a:lnTo>
                    <a:pt x="358825" y="547916"/>
                  </a:lnTo>
                  <a:lnTo>
                    <a:pt x="332511" y="542594"/>
                  </a:lnTo>
                  <a:lnTo>
                    <a:pt x="306197" y="547916"/>
                  </a:lnTo>
                  <a:lnTo>
                    <a:pt x="284695" y="562406"/>
                  </a:lnTo>
                  <a:lnTo>
                    <a:pt x="270217" y="583895"/>
                  </a:lnTo>
                  <a:lnTo>
                    <a:pt x="264896" y="610209"/>
                  </a:lnTo>
                  <a:lnTo>
                    <a:pt x="270217" y="636524"/>
                  </a:lnTo>
                  <a:lnTo>
                    <a:pt x="284695" y="658012"/>
                  </a:lnTo>
                  <a:lnTo>
                    <a:pt x="306197" y="672503"/>
                  </a:lnTo>
                  <a:lnTo>
                    <a:pt x="332511" y="677824"/>
                  </a:lnTo>
                  <a:lnTo>
                    <a:pt x="358825" y="672503"/>
                  </a:lnTo>
                  <a:lnTo>
                    <a:pt x="380314" y="658012"/>
                  </a:lnTo>
                  <a:lnTo>
                    <a:pt x="394804" y="636524"/>
                  </a:lnTo>
                  <a:lnTo>
                    <a:pt x="400113" y="610209"/>
                  </a:lnTo>
                  <a:close/>
                </a:path>
                <a:path w="577215" h="678179">
                  <a:moveTo>
                    <a:pt x="401002" y="338747"/>
                  </a:moveTo>
                  <a:lnTo>
                    <a:pt x="395681" y="312432"/>
                  </a:lnTo>
                  <a:lnTo>
                    <a:pt x="381203" y="290944"/>
                  </a:lnTo>
                  <a:lnTo>
                    <a:pt x="359702" y="276453"/>
                  </a:lnTo>
                  <a:lnTo>
                    <a:pt x="333387" y="271145"/>
                  </a:lnTo>
                  <a:lnTo>
                    <a:pt x="307073" y="276453"/>
                  </a:lnTo>
                  <a:lnTo>
                    <a:pt x="285584" y="290944"/>
                  </a:lnTo>
                  <a:lnTo>
                    <a:pt x="271094" y="312432"/>
                  </a:lnTo>
                  <a:lnTo>
                    <a:pt x="265772" y="338747"/>
                  </a:lnTo>
                  <a:lnTo>
                    <a:pt x="271094" y="365061"/>
                  </a:lnTo>
                  <a:lnTo>
                    <a:pt x="285584" y="386562"/>
                  </a:lnTo>
                  <a:lnTo>
                    <a:pt x="307073" y="401053"/>
                  </a:lnTo>
                  <a:lnTo>
                    <a:pt x="333387" y="406361"/>
                  </a:lnTo>
                  <a:lnTo>
                    <a:pt x="359702" y="401053"/>
                  </a:lnTo>
                  <a:lnTo>
                    <a:pt x="381203" y="386562"/>
                  </a:lnTo>
                  <a:lnTo>
                    <a:pt x="395681" y="365061"/>
                  </a:lnTo>
                  <a:lnTo>
                    <a:pt x="401002" y="338747"/>
                  </a:lnTo>
                  <a:close/>
                </a:path>
                <a:path w="577215" h="678179">
                  <a:moveTo>
                    <a:pt x="401002" y="67614"/>
                  </a:moveTo>
                  <a:lnTo>
                    <a:pt x="395681" y="41300"/>
                  </a:lnTo>
                  <a:lnTo>
                    <a:pt x="381203" y="19812"/>
                  </a:lnTo>
                  <a:lnTo>
                    <a:pt x="359702" y="5321"/>
                  </a:lnTo>
                  <a:lnTo>
                    <a:pt x="333387" y="0"/>
                  </a:lnTo>
                  <a:lnTo>
                    <a:pt x="307073" y="5321"/>
                  </a:lnTo>
                  <a:lnTo>
                    <a:pt x="285584" y="19812"/>
                  </a:lnTo>
                  <a:lnTo>
                    <a:pt x="271094" y="41300"/>
                  </a:lnTo>
                  <a:lnTo>
                    <a:pt x="265772" y="67614"/>
                  </a:lnTo>
                  <a:lnTo>
                    <a:pt x="271094" y="93929"/>
                  </a:lnTo>
                  <a:lnTo>
                    <a:pt x="285584" y="115417"/>
                  </a:lnTo>
                  <a:lnTo>
                    <a:pt x="307073" y="129908"/>
                  </a:lnTo>
                  <a:lnTo>
                    <a:pt x="333387" y="135229"/>
                  </a:lnTo>
                  <a:lnTo>
                    <a:pt x="359702" y="129908"/>
                  </a:lnTo>
                  <a:lnTo>
                    <a:pt x="381203" y="115417"/>
                  </a:lnTo>
                  <a:lnTo>
                    <a:pt x="395681" y="93929"/>
                  </a:lnTo>
                  <a:lnTo>
                    <a:pt x="401002" y="67614"/>
                  </a:lnTo>
                  <a:close/>
                </a:path>
                <a:path w="577215" h="678179">
                  <a:moveTo>
                    <a:pt x="488226" y="475424"/>
                  </a:moveTo>
                  <a:lnTo>
                    <a:pt x="482904" y="449110"/>
                  </a:lnTo>
                  <a:lnTo>
                    <a:pt x="468414" y="427621"/>
                  </a:lnTo>
                  <a:lnTo>
                    <a:pt x="446925" y="413131"/>
                  </a:lnTo>
                  <a:lnTo>
                    <a:pt x="420611" y="407809"/>
                  </a:lnTo>
                  <a:lnTo>
                    <a:pt x="394296" y="413131"/>
                  </a:lnTo>
                  <a:lnTo>
                    <a:pt x="372808" y="427621"/>
                  </a:lnTo>
                  <a:lnTo>
                    <a:pt x="358317" y="449110"/>
                  </a:lnTo>
                  <a:lnTo>
                    <a:pt x="352996" y="475424"/>
                  </a:lnTo>
                  <a:lnTo>
                    <a:pt x="358317" y="501738"/>
                  </a:lnTo>
                  <a:lnTo>
                    <a:pt x="372808" y="523227"/>
                  </a:lnTo>
                  <a:lnTo>
                    <a:pt x="394296" y="537718"/>
                  </a:lnTo>
                  <a:lnTo>
                    <a:pt x="420611" y="543039"/>
                  </a:lnTo>
                  <a:lnTo>
                    <a:pt x="446925" y="537718"/>
                  </a:lnTo>
                  <a:lnTo>
                    <a:pt x="468414" y="523227"/>
                  </a:lnTo>
                  <a:lnTo>
                    <a:pt x="482904" y="501738"/>
                  </a:lnTo>
                  <a:lnTo>
                    <a:pt x="488226" y="475424"/>
                  </a:lnTo>
                  <a:close/>
                </a:path>
                <a:path w="577215" h="678179">
                  <a:moveTo>
                    <a:pt x="576973" y="573481"/>
                  </a:moveTo>
                  <a:lnTo>
                    <a:pt x="572985" y="553745"/>
                  </a:lnTo>
                  <a:lnTo>
                    <a:pt x="562127" y="537629"/>
                  </a:lnTo>
                  <a:lnTo>
                    <a:pt x="545998" y="526757"/>
                  </a:lnTo>
                  <a:lnTo>
                    <a:pt x="526262" y="522770"/>
                  </a:lnTo>
                  <a:lnTo>
                    <a:pt x="506526" y="526757"/>
                  </a:lnTo>
                  <a:lnTo>
                    <a:pt x="490410" y="537629"/>
                  </a:lnTo>
                  <a:lnTo>
                    <a:pt x="479539" y="553745"/>
                  </a:lnTo>
                  <a:lnTo>
                    <a:pt x="475551" y="573481"/>
                  </a:lnTo>
                  <a:lnTo>
                    <a:pt x="479539" y="593217"/>
                  </a:lnTo>
                  <a:lnTo>
                    <a:pt x="490410" y="609333"/>
                  </a:lnTo>
                  <a:lnTo>
                    <a:pt x="506526" y="620204"/>
                  </a:lnTo>
                  <a:lnTo>
                    <a:pt x="526262" y="624192"/>
                  </a:lnTo>
                  <a:lnTo>
                    <a:pt x="545998" y="620204"/>
                  </a:lnTo>
                  <a:lnTo>
                    <a:pt x="562127" y="609333"/>
                  </a:lnTo>
                  <a:lnTo>
                    <a:pt x="572985" y="593217"/>
                  </a:lnTo>
                  <a:lnTo>
                    <a:pt x="576973" y="573481"/>
                  </a:lnTo>
                  <a:close/>
                </a:path>
              </a:pathLst>
            </a:custGeom>
            <a:solidFill>
              <a:srgbClr val="007731"/>
            </a:solidFill>
          </p:spPr>
          <p:txBody>
            <a:bodyPr wrap="square" lIns="0" tIns="0" rIns="0" bIns="0" rtlCol="0"/>
            <a:lstStyle/>
            <a:p>
              <a:endParaRPr/>
            </a:p>
          </p:txBody>
        </p:sp>
      </p:grpSp>
      <p:sp>
        <p:nvSpPr>
          <p:cNvPr id="13" name="object 13"/>
          <p:cNvSpPr txBox="1">
            <a:spLocks noGrp="1"/>
          </p:cNvSpPr>
          <p:nvPr>
            <p:ph type="title"/>
          </p:nvPr>
        </p:nvSpPr>
        <p:spPr>
          <a:xfrm>
            <a:off x="903917" y="1311971"/>
            <a:ext cx="1807246" cy="829714"/>
          </a:xfrm>
          <a:prstGeom prst="rect">
            <a:avLst/>
          </a:prstGeom>
        </p:spPr>
        <p:txBody>
          <a:bodyPr vert="horz" wrap="square" lIns="0" tIns="13970" rIns="0" bIns="0" rtlCol="0">
            <a:spAutoFit/>
          </a:bodyPr>
          <a:lstStyle/>
          <a:p>
            <a:pPr marL="12700">
              <a:lnSpc>
                <a:spcPct val="100000"/>
              </a:lnSpc>
              <a:spcBef>
                <a:spcPts val="110"/>
              </a:spcBef>
            </a:pPr>
            <a:r>
              <a:rPr dirty="0"/>
              <a:t>06.1</a:t>
            </a:r>
          </a:p>
        </p:txBody>
      </p:sp>
      <p:sp>
        <p:nvSpPr>
          <p:cNvPr id="14" name="object 14"/>
          <p:cNvSpPr txBox="1"/>
          <p:nvPr/>
        </p:nvSpPr>
        <p:spPr>
          <a:xfrm>
            <a:off x="2711376" y="1400434"/>
            <a:ext cx="10184598" cy="468717"/>
          </a:xfrm>
          <a:prstGeom prst="rect">
            <a:avLst/>
          </a:prstGeom>
        </p:spPr>
        <p:txBody>
          <a:bodyPr vert="horz" wrap="square" lIns="0" tIns="14604" rIns="0" bIns="0" rtlCol="0">
            <a:spAutoFit/>
          </a:bodyPr>
          <a:lstStyle/>
          <a:p>
            <a:pPr marL="12700">
              <a:lnSpc>
                <a:spcPct val="100000"/>
              </a:lnSpc>
              <a:spcBef>
                <a:spcPts val="114"/>
              </a:spcBef>
              <a:tabLst>
                <a:tab pos="336550" algn="l"/>
              </a:tabLst>
            </a:pPr>
            <a:r>
              <a:rPr sz="2950" b="1" dirty="0">
                <a:solidFill>
                  <a:srgbClr val="393939"/>
                </a:solidFill>
                <a:latin typeface="Verdana"/>
                <a:cs typeface="Verdana"/>
              </a:rPr>
              <a:t>I	TRE INDICATORI DI IMPRONTA AMBIENTALE</a:t>
            </a:r>
            <a:endParaRPr sz="2950" dirty="0">
              <a:latin typeface="Verdana"/>
              <a:cs typeface="Verdana"/>
            </a:endParaRPr>
          </a:p>
        </p:txBody>
      </p:sp>
      <p:sp>
        <p:nvSpPr>
          <p:cNvPr id="15" name="object 15"/>
          <p:cNvSpPr txBox="1"/>
          <p:nvPr/>
        </p:nvSpPr>
        <p:spPr>
          <a:xfrm>
            <a:off x="2711376" y="1912254"/>
            <a:ext cx="6502474" cy="829714"/>
          </a:xfrm>
          <a:prstGeom prst="rect">
            <a:avLst/>
          </a:prstGeom>
        </p:spPr>
        <p:txBody>
          <a:bodyPr vert="horz" wrap="square" lIns="0" tIns="13970" rIns="0" bIns="0" rtlCol="0">
            <a:spAutoFit/>
          </a:bodyPr>
          <a:lstStyle/>
          <a:p>
            <a:pPr marL="12700">
              <a:lnSpc>
                <a:spcPct val="100000"/>
              </a:lnSpc>
              <a:spcBef>
                <a:spcPts val="110"/>
              </a:spcBef>
            </a:pPr>
            <a:r>
              <a:rPr sz="5300" b="1" dirty="0">
                <a:solidFill>
                  <a:srgbClr val="393939"/>
                </a:solidFill>
                <a:latin typeface="Verdana"/>
                <a:cs typeface="Verdana"/>
              </a:rPr>
              <a:t>PIÙ RILEVANTI</a:t>
            </a:r>
            <a:endParaRPr sz="5300" dirty="0">
              <a:latin typeface="Verdana"/>
              <a:cs typeface="Verdana"/>
            </a:endParaRPr>
          </a:p>
        </p:txBody>
      </p:sp>
      <p:grpSp>
        <p:nvGrpSpPr>
          <p:cNvPr id="3" name="object 16"/>
          <p:cNvGrpSpPr/>
          <p:nvPr/>
        </p:nvGrpSpPr>
        <p:grpSpPr>
          <a:xfrm>
            <a:off x="7958331" y="9301917"/>
            <a:ext cx="764688" cy="764688"/>
            <a:chOff x="6162431" y="8764850"/>
            <a:chExt cx="1285875" cy="1285875"/>
          </a:xfrm>
        </p:grpSpPr>
        <p:sp>
          <p:nvSpPr>
            <p:cNvPr id="17" name="object 17"/>
            <p:cNvSpPr/>
            <p:nvPr/>
          </p:nvSpPr>
          <p:spPr>
            <a:xfrm>
              <a:off x="6162431" y="8764850"/>
              <a:ext cx="1285875" cy="1285875"/>
            </a:xfrm>
            <a:custGeom>
              <a:avLst/>
              <a:gdLst/>
              <a:ahLst/>
              <a:cxnLst/>
              <a:rect l="l" t="t" r="r" b="b"/>
              <a:pathLst>
                <a:path w="1285875" h="1285875">
                  <a:moveTo>
                    <a:pt x="642870" y="0"/>
                  </a:moveTo>
                  <a:lnTo>
                    <a:pt x="635907" y="0"/>
                  </a:lnTo>
                  <a:lnTo>
                    <a:pt x="585147" y="2636"/>
                  </a:lnTo>
                  <a:lnTo>
                    <a:pt x="538796" y="8456"/>
                  </a:lnTo>
                  <a:lnTo>
                    <a:pt x="493529" y="17507"/>
                  </a:lnTo>
                  <a:lnTo>
                    <a:pt x="449466" y="29668"/>
                  </a:lnTo>
                  <a:lnTo>
                    <a:pt x="406729" y="44819"/>
                  </a:lnTo>
                  <a:lnTo>
                    <a:pt x="365438" y="62839"/>
                  </a:lnTo>
                  <a:lnTo>
                    <a:pt x="325714" y="83607"/>
                  </a:lnTo>
                  <a:lnTo>
                    <a:pt x="287678" y="107003"/>
                  </a:lnTo>
                  <a:lnTo>
                    <a:pt x="251450" y="132905"/>
                  </a:lnTo>
                  <a:lnTo>
                    <a:pt x="217151" y="161194"/>
                  </a:lnTo>
                  <a:lnTo>
                    <a:pt x="184902" y="191749"/>
                  </a:lnTo>
                  <a:lnTo>
                    <a:pt x="154824" y="224448"/>
                  </a:lnTo>
                  <a:lnTo>
                    <a:pt x="127038" y="259172"/>
                  </a:lnTo>
                  <a:lnTo>
                    <a:pt x="101663" y="295800"/>
                  </a:lnTo>
                  <a:lnTo>
                    <a:pt x="78822" y="334210"/>
                  </a:lnTo>
                  <a:lnTo>
                    <a:pt x="58634" y="374283"/>
                  </a:lnTo>
                  <a:lnTo>
                    <a:pt x="41221" y="415897"/>
                  </a:lnTo>
                  <a:lnTo>
                    <a:pt x="26704" y="458932"/>
                  </a:lnTo>
                  <a:lnTo>
                    <a:pt x="15202" y="503268"/>
                  </a:lnTo>
                  <a:lnTo>
                    <a:pt x="6837" y="548783"/>
                  </a:lnTo>
                  <a:lnTo>
                    <a:pt x="1729" y="595357"/>
                  </a:lnTo>
                  <a:lnTo>
                    <a:pt x="0" y="642870"/>
                  </a:lnTo>
                  <a:lnTo>
                    <a:pt x="1729" y="690373"/>
                  </a:lnTo>
                  <a:lnTo>
                    <a:pt x="6837" y="736940"/>
                  </a:lnTo>
                  <a:lnTo>
                    <a:pt x="15202" y="782450"/>
                  </a:lnTo>
                  <a:lnTo>
                    <a:pt x="26704" y="826781"/>
                  </a:lnTo>
                  <a:lnTo>
                    <a:pt x="41221" y="869813"/>
                  </a:lnTo>
                  <a:lnTo>
                    <a:pt x="58634" y="911425"/>
                  </a:lnTo>
                  <a:lnTo>
                    <a:pt x="78822" y="951497"/>
                  </a:lnTo>
                  <a:lnTo>
                    <a:pt x="101663" y="989908"/>
                  </a:lnTo>
                  <a:lnTo>
                    <a:pt x="127038" y="1026536"/>
                  </a:lnTo>
                  <a:lnTo>
                    <a:pt x="154824" y="1061262"/>
                  </a:lnTo>
                  <a:lnTo>
                    <a:pt x="184902" y="1093964"/>
                  </a:lnTo>
                  <a:lnTo>
                    <a:pt x="217151" y="1124521"/>
                  </a:lnTo>
                  <a:lnTo>
                    <a:pt x="251450" y="1152813"/>
                  </a:lnTo>
                  <a:lnTo>
                    <a:pt x="287678" y="1178719"/>
                  </a:lnTo>
                  <a:lnTo>
                    <a:pt x="325714" y="1202118"/>
                  </a:lnTo>
                  <a:lnTo>
                    <a:pt x="365438" y="1222889"/>
                  </a:lnTo>
                  <a:lnTo>
                    <a:pt x="406729" y="1240912"/>
                  </a:lnTo>
                  <a:lnTo>
                    <a:pt x="449466" y="1256066"/>
                  </a:lnTo>
                  <a:lnTo>
                    <a:pt x="493529" y="1268230"/>
                  </a:lnTo>
                  <a:lnTo>
                    <a:pt x="538796" y="1277283"/>
                  </a:lnTo>
                  <a:lnTo>
                    <a:pt x="585147" y="1283104"/>
                  </a:lnTo>
                  <a:lnTo>
                    <a:pt x="635907" y="1285740"/>
                  </a:lnTo>
                  <a:lnTo>
                    <a:pt x="642870" y="1285740"/>
                  </a:lnTo>
                  <a:lnTo>
                    <a:pt x="690844" y="1283977"/>
                  </a:lnTo>
                  <a:lnTo>
                    <a:pt x="737861" y="1278769"/>
                  </a:lnTo>
                  <a:lnTo>
                    <a:pt x="783797" y="1270242"/>
                  </a:lnTo>
                  <a:lnTo>
                    <a:pt x="828528" y="1258519"/>
                  </a:lnTo>
                  <a:lnTo>
                    <a:pt x="871928" y="1243726"/>
                  </a:lnTo>
                  <a:lnTo>
                    <a:pt x="913874" y="1225985"/>
                  </a:lnTo>
                  <a:lnTo>
                    <a:pt x="954241" y="1205423"/>
                  </a:lnTo>
                  <a:lnTo>
                    <a:pt x="992905" y="1182162"/>
                  </a:lnTo>
                  <a:lnTo>
                    <a:pt x="1029742" y="1156328"/>
                  </a:lnTo>
                  <a:lnTo>
                    <a:pt x="1064627" y="1128044"/>
                  </a:lnTo>
                  <a:lnTo>
                    <a:pt x="1097436" y="1097436"/>
                  </a:lnTo>
                  <a:lnTo>
                    <a:pt x="1128044" y="1064627"/>
                  </a:lnTo>
                  <a:lnTo>
                    <a:pt x="1156328" y="1029742"/>
                  </a:lnTo>
                  <a:lnTo>
                    <a:pt x="1182162" y="992905"/>
                  </a:lnTo>
                  <a:lnTo>
                    <a:pt x="1205423" y="954241"/>
                  </a:lnTo>
                  <a:lnTo>
                    <a:pt x="1225985" y="913874"/>
                  </a:lnTo>
                  <a:lnTo>
                    <a:pt x="1243726" y="871928"/>
                  </a:lnTo>
                  <a:lnTo>
                    <a:pt x="1258519" y="828528"/>
                  </a:lnTo>
                  <a:lnTo>
                    <a:pt x="1270242" y="783797"/>
                  </a:lnTo>
                  <a:lnTo>
                    <a:pt x="1278769" y="737861"/>
                  </a:lnTo>
                  <a:lnTo>
                    <a:pt x="1283977" y="690844"/>
                  </a:lnTo>
                  <a:lnTo>
                    <a:pt x="1285740" y="642870"/>
                  </a:lnTo>
                  <a:lnTo>
                    <a:pt x="1283977" y="594885"/>
                  </a:lnTo>
                  <a:lnTo>
                    <a:pt x="1278769" y="547860"/>
                  </a:lnTo>
                  <a:lnTo>
                    <a:pt x="1270242" y="501917"/>
                  </a:lnTo>
                  <a:lnTo>
                    <a:pt x="1258519" y="457182"/>
                  </a:lnTo>
                  <a:lnTo>
                    <a:pt x="1243726" y="413778"/>
                  </a:lnTo>
                  <a:lnTo>
                    <a:pt x="1225985" y="371830"/>
                  </a:lnTo>
                  <a:lnTo>
                    <a:pt x="1205423" y="331462"/>
                  </a:lnTo>
                  <a:lnTo>
                    <a:pt x="1182162" y="292797"/>
                  </a:lnTo>
                  <a:lnTo>
                    <a:pt x="1156328" y="255962"/>
                  </a:lnTo>
                  <a:lnTo>
                    <a:pt x="1128044" y="221079"/>
                  </a:lnTo>
                  <a:lnTo>
                    <a:pt x="1097436" y="188273"/>
                  </a:lnTo>
                  <a:lnTo>
                    <a:pt x="1064627" y="157667"/>
                  </a:lnTo>
                  <a:lnTo>
                    <a:pt x="1029742" y="129387"/>
                  </a:lnTo>
                  <a:lnTo>
                    <a:pt x="992905" y="103557"/>
                  </a:lnTo>
                  <a:lnTo>
                    <a:pt x="954241" y="80300"/>
                  </a:lnTo>
                  <a:lnTo>
                    <a:pt x="913874" y="59741"/>
                  </a:lnTo>
                  <a:lnTo>
                    <a:pt x="871928" y="42004"/>
                  </a:lnTo>
                  <a:lnTo>
                    <a:pt x="828528" y="27214"/>
                  </a:lnTo>
                  <a:lnTo>
                    <a:pt x="783797" y="15494"/>
                  </a:lnTo>
                  <a:lnTo>
                    <a:pt x="737861" y="6969"/>
                  </a:lnTo>
                  <a:lnTo>
                    <a:pt x="690844" y="1763"/>
                  </a:lnTo>
                  <a:lnTo>
                    <a:pt x="642870" y="0"/>
                  </a:lnTo>
                  <a:close/>
                </a:path>
              </a:pathLst>
            </a:custGeom>
            <a:solidFill>
              <a:srgbClr val="EEEEEE"/>
            </a:solidFill>
          </p:spPr>
          <p:txBody>
            <a:bodyPr wrap="square" lIns="0" tIns="0" rIns="0" bIns="0" rtlCol="0"/>
            <a:lstStyle/>
            <a:p>
              <a:endParaRPr/>
            </a:p>
          </p:txBody>
        </p:sp>
        <p:sp>
          <p:nvSpPr>
            <p:cNvPr id="18" name="object 18"/>
            <p:cNvSpPr/>
            <p:nvPr/>
          </p:nvSpPr>
          <p:spPr>
            <a:xfrm>
              <a:off x="6794893" y="8764850"/>
              <a:ext cx="653415" cy="1285875"/>
            </a:xfrm>
            <a:custGeom>
              <a:avLst/>
              <a:gdLst/>
              <a:ahLst/>
              <a:cxnLst/>
              <a:rect l="l" t="t" r="r" b="b"/>
              <a:pathLst>
                <a:path w="653415" h="1285875">
                  <a:moveTo>
                    <a:pt x="10408" y="0"/>
                  </a:moveTo>
                  <a:lnTo>
                    <a:pt x="0" y="167"/>
                  </a:lnTo>
                  <a:lnTo>
                    <a:pt x="0" y="1285573"/>
                  </a:lnTo>
                  <a:lnTo>
                    <a:pt x="3444" y="1285740"/>
                  </a:lnTo>
                  <a:lnTo>
                    <a:pt x="10408" y="1285740"/>
                  </a:lnTo>
                  <a:lnTo>
                    <a:pt x="58382" y="1283977"/>
                  </a:lnTo>
                  <a:lnTo>
                    <a:pt x="105399" y="1278769"/>
                  </a:lnTo>
                  <a:lnTo>
                    <a:pt x="151335" y="1270242"/>
                  </a:lnTo>
                  <a:lnTo>
                    <a:pt x="196065" y="1258519"/>
                  </a:lnTo>
                  <a:lnTo>
                    <a:pt x="239466" y="1243726"/>
                  </a:lnTo>
                  <a:lnTo>
                    <a:pt x="281412" y="1225985"/>
                  </a:lnTo>
                  <a:lnTo>
                    <a:pt x="321779" y="1205423"/>
                  </a:lnTo>
                  <a:lnTo>
                    <a:pt x="360443" y="1182162"/>
                  </a:lnTo>
                  <a:lnTo>
                    <a:pt x="397280" y="1156328"/>
                  </a:lnTo>
                  <a:lnTo>
                    <a:pt x="432165" y="1128044"/>
                  </a:lnTo>
                  <a:lnTo>
                    <a:pt x="464974" y="1097436"/>
                  </a:lnTo>
                  <a:lnTo>
                    <a:pt x="495582" y="1064627"/>
                  </a:lnTo>
                  <a:lnTo>
                    <a:pt x="523865" y="1029742"/>
                  </a:lnTo>
                  <a:lnTo>
                    <a:pt x="549700" y="992905"/>
                  </a:lnTo>
                  <a:lnTo>
                    <a:pt x="572960" y="954241"/>
                  </a:lnTo>
                  <a:lnTo>
                    <a:pt x="593523" y="913874"/>
                  </a:lnTo>
                  <a:lnTo>
                    <a:pt x="611263" y="871928"/>
                  </a:lnTo>
                  <a:lnTo>
                    <a:pt x="626057" y="828528"/>
                  </a:lnTo>
                  <a:lnTo>
                    <a:pt x="637780" y="783797"/>
                  </a:lnTo>
                  <a:lnTo>
                    <a:pt x="646307" y="737861"/>
                  </a:lnTo>
                  <a:lnTo>
                    <a:pt x="651515" y="690844"/>
                  </a:lnTo>
                  <a:lnTo>
                    <a:pt x="653278" y="642870"/>
                  </a:lnTo>
                  <a:lnTo>
                    <a:pt x="651515" y="594885"/>
                  </a:lnTo>
                  <a:lnTo>
                    <a:pt x="646307" y="547860"/>
                  </a:lnTo>
                  <a:lnTo>
                    <a:pt x="637780" y="501917"/>
                  </a:lnTo>
                  <a:lnTo>
                    <a:pt x="626057" y="457182"/>
                  </a:lnTo>
                  <a:lnTo>
                    <a:pt x="611263" y="413778"/>
                  </a:lnTo>
                  <a:lnTo>
                    <a:pt x="593523" y="371830"/>
                  </a:lnTo>
                  <a:lnTo>
                    <a:pt x="572960" y="331462"/>
                  </a:lnTo>
                  <a:lnTo>
                    <a:pt x="549700" y="292797"/>
                  </a:lnTo>
                  <a:lnTo>
                    <a:pt x="523865" y="255962"/>
                  </a:lnTo>
                  <a:lnTo>
                    <a:pt x="495582" y="221079"/>
                  </a:lnTo>
                  <a:lnTo>
                    <a:pt x="464974" y="188273"/>
                  </a:lnTo>
                  <a:lnTo>
                    <a:pt x="432165" y="157667"/>
                  </a:lnTo>
                  <a:lnTo>
                    <a:pt x="397280" y="129387"/>
                  </a:lnTo>
                  <a:lnTo>
                    <a:pt x="360443" y="103557"/>
                  </a:lnTo>
                  <a:lnTo>
                    <a:pt x="321779" y="80300"/>
                  </a:lnTo>
                  <a:lnTo>
                    <a:pt x="281412" y="59741"/>
                  </a:lnTo>
                  <a:lnTo>
                    <a:pt x="239466" y="42004"/>
                  </a:lnTo>
                  <a:lnTo>
                    <a:pt x="196065" y="27214"/>
                  </a:lnTo>
                  <a:lnTo>
                    <a:pt x="151335" y="15494"/>
                  </a:lnTo>
                  <a:lnTo>
                    <a:pt x="105399" y="6969"/>
                  </a:lnTo>
                  <a:lnTo>
                    <a:pt x="58382" y="1763"/>
                  </a:lnTo>
                  <a:lnTo>
                    <a:pt x="10408" y="0"/>
                  </a:lnTo>
                  <a:close/>
                </a:path>
              </a:pathLst>
            </a:custGeom>
            <a:solidFill>
              <a:srgbClr val="E4E4E4"/>
            </a:solidFill>
          </p:spPr>
          <p:txBody>
            <a:bodyPr wrap="square" lIns="0" tIns="0" rIns="0" bIns="0" rtlCol="0"/>
            <a:lstStyle/>
            <a:p>
              <a:endParaRPr/>
            </a:p>
          </p:txBody>
        </p:sp>
        <p:sp>
          <p:nvSpPr>
            <p:cNvPr id="19" name="object 19"/>
            <p:cNvSpPr/>
            <p:nvPr/>
          </p:nvSpPr>
          <p:spPr>
            <a:xfrm>
              <a:off x="6344285" y="9004471"/>
              <a:ext cx="911860" cy="807085"/>
            </a:xfrm>
            <a:custGeom>
              <a:avLst/>
              <a:gdLst/>
              <a:ahLst/>
              <a:cxnLst/>
              <a:rect l="l" t="t" r="r" b="b"/>
              <a:pathLst>
                <a:path w="911859" h="807084">
                  <a:moveTo>
                    <a:pt x="911504" y="172313"/>
                  </a:moveTo>
                  <a:lnTo>
                    <a:pt x="909256" y="162534"/>
                  </a:lnTo>
                  <a:lnTo>
                    <a:pt x="906018" y="158648"/>
                  </a:lnTo>
                  <a:lnTo>
                    <a:pt x="901687" y="157022"/>
                  </a:lnTo>
                  <a:lnTo>
                    <a:pt x="870940" y="145986"/>
                  </a:lnTo>
                  <a:lnTo>
                    <a:pt x="870940" y="176530"/>
                  </a:lnTo>
                  <a:lnTo>
                    <a:pt x="804240" y="245313"/>
                  </a:lnTo>
                  <a:lnTo>
                    <a:pt x="770026" y="232486"/>
                  </a:lnTo>
                  <a:lnTo>
                    <a:pt x="770026" y="263423"/>
                  </a:lnTo>
                  <a:lnTo>
                    <a:pt x="497776" y="387413"/>
                  </a:lnTo>
                  <a:lnTo>
                    <a:pt x="483793" y="382003"/>
                  </a:lnTo>
                  <a:lnTo>
                    <a:pt x="483793" y="432269"/>
                  </a:lnTo>
                  <a:lnTo>
                    <a:pt x="483793" y="771042"/>
                  </a:lnTo>
                  <a:lnTo>
                    <a:pt x="149136" y="641515"/>
                  </a:lnTo>
                  <a:lnTo>
                    <a:pt x="149136" y="436956"/>
                  </a:lnTo>
                  <a:lnTo>
                    <a:pt x="355244" y="522833"/>
                  </a:lnTo>
                  <a:lnTo>
                    <a:pt x="359956" y="524852"/>
                  </a:lnTo>
                  <a:lnTo>
                    <a:pt x="365620" y="524129"/>
                  </a:lnTo>
                  <a:lnTo>
                    <a:pt x="369722" y="521004"/>
                  </a:lnTo>
                  <a:lnTo>
                    <a:pt x="375653" y="516382"/>
                  </a:lnTo>
                  <a:lnTo>
                    <a:pt x="483793" y="432269"/>
                  </a:lnTo>
                  <a:lnTo>
                    <a:pt x="483793" y="382003"/>
                  </a:lnTo>
                  <a:lnTo>
                    <a:pt x="469252" y="376364"/>
                  </a:lnTo>
                  <a:lnTo>
                    <a:pt x="469252" y="407301"/>
                  </a:lnTo>
                  <a:lnTo>
                    <a:pt x="358457" y="493001"/>
                  </a:lnTo>
                  <a:lnTo>
                    <a:pt x="41884" y="361149"/>
                  </a:lnTo>
                  <a:lnTo>
                    <a:pt x="137426" y="278752"/>
                  </a:lnTo>
                  <a:lnTo>
                    <a:pt x="469252" y="407301"/>
                  </a:lnTo>
                  <a:lnTo>
                    <a:pt x="469252" y="376364"/>
                  </a:lnTo>
                  <a:lnTo>
                    <a:pt x="173177" y="261620"/>
                  </a:lnTo>
                  <a:lnTo>
                    <a:pt x="453555" y="144856"/>
                  </a:lnTo>
                  <a:lnTo>
                    <a:pt x="770026" y="263423"/>
                  </a:lnTo>
                  <a:lnTo>
                    <a:pt x="770026" y="232486"/>
                  </a:lnTo>
                  <a:lnTo>
                    <a:pt x="482485" y="124612"/>
                  </a:lnTo>
                  <a:lnTo>
                    <a:pt x="559384" y="64706"/>
                  </a:lnTo>
                  <a:lnTo>
                    <a:pt x="870940" y="176530"/>
                  </a:lnTo>
                  <a:lnTo>
                    <a:pt x="870940" y="145986"/>
                  </a:lnTo>
                  <a:lnTo>
                    <a:pt x="581418" y="41973"/>
                  </a:lnTo>
                  <a:lnTo>
                    <a:pt x="561682" y="34886"/>
                  </a:lnTo>
                  <a:lnTo>
                    <a:pt x="559981" y="34239"/>
                  </a:lnTo>
                  <a:lnTo>
                    <a:pt x="558177" y="33959"/>
                  </a:lnTo>
                  <a:lnTo>
                    <a:pt x="556082" y="33972"/>
                  </a:lnTo>
                  <a:lnTo>
                    <a:pt x="553135" y="34163"/>
                  </a:lnTo>
                  <a:lnTo>
                    <a:pt x="550252" y="35293"/>
                  </a:lnTo>
                  <a:lnTo>
                    <a:pt x="548005" y="37096"/>
                  </a:lnTo>
                  <a:lnTo>
                    <a:pt x="457873" y="107442"/>
                  </a:lnTo>
                  <a:lnTo>
                    <a:pt x="432714" y="64058"/>
                  </a:lnTo>
                  <a:lnTo>
                    <a:pt x="432714" y="122275"/>
                  </a:lnTo>
                  <a:lnTo>
                    <a:pt x="140576" y="243979"/>
                  </a:lnTo>
                  <a:lnTo>
                    <a:pt x="83680" y="148132"/>
                  </a:lnTo>
                  <a:lnTo>
                    <a:pt x="380847" y="32499"/>
                  </a:lnTo>
                  <a:lnTo>
                    <a:pt x="432714" y="122275"/>
                  </a:lnTo>
                  <a:lnTo>
                    <a:pt x="432714" y="64058"/>
                  </a:lnTo>
                  <a:lnTo>
                    <a:pt x="400202" y="7988"/>
                  </a:lnTo>
                  <a:lnTo>
                    <a:pt x="397344" y="3022"/>
                  </a:lnTo>
                  <a:lnTo>
                    <a:pt x="392836" y="266"/>
                  </a:lnTo>
                  <a:lnTo>
                    <a:pt x="387769" y="0"/>
                  </a:lnTo>
                  <a:lnTo>
                    <a:pt x="385521" y="0"/>
                  </a:lnTo>
                  <a:lnTo>
                    <a:pt x="384632" y="101"/>
                  </a:lnTo>
                  <a:lnTo>
                    <a:pt x="383717" y="330"/>
                  </a:lnTo>
                  <a:lnTo>
                    <a:pt x="382816" y="622"/>
                  </a:lnTo>
                  <a:lnTo>
                    <a:pt x="382117" y="939"/>
                  </a:lnTo>
                  <a:lnTo>
                    <a:pt x="53657" y="128828"/>
                  </a:lnTo>
                  <a:lnTo>
                    <a:pt x="50673" y="132041"/>
                  </a:lnTo>
                  <a:lnTo>
                    <a:pt x="47815" y="140284"/>
                  </a:lnTo>
                  <a:lnTo>
                    <a:pt x="48158" y="144653"/>
                  </a:lnTo>
                  <a:lnTo>
                    <a:pt x="115798" y="259257"/>
                  </a:lnTo>
                  <a:lnTo>
                    <a:pt x="5359" y="354380"/>
                  </a:lnTo>
                  <a:lnTo>
                    <a:pt x="1714" y="357428"/>
                  </a:lnTo>
                  <a:lnTo>
                    <a:pt x="0" y="362331"/>
                  </a:lnTo>
                  <a:lnTo>
                    <a:pt x="1536" y="372719"/>
                  </a:lnTo>
                  <a:lnTo>
                    <a:pt x="4597" y="376923"/>
                  </a:lnTo>
                  <a:lnTo>
                    <a:pt x="120205" y="425119"/>
                  </a:lnTo>
                  <a:lnTo>
                    <a:pt x="120332" y="659472"/>
                  </a:lnTo>
                  <a:lnTo>
                    <a:pt x="123520" y="661454"/>
                  </a:lnTo>
                  <a:lnTo>
                    <a:pt x="131356" y="665213"/>
                  </a:lnTo>
                  <a:lnTo>
                    <a:pt x="492734" y="805383"/>
                  </a:lnTo>
                  <a:lnTo>
                    <a:pt x="494525" y="806145"/>
                  </a:lnTo>
                  <a:lnTo>
                    <a:pt x="496430" y="806526"/>
                  </a:lnTo>
                  <a:lnTo>
                    <a:pt x="500316" y="806526"/>
                  </a:lnTo>
                  <a:lnTo>
                    <a:pt x="502272" y="806132"/>
                  </a:lnTo>
                  <a:lnTo>
                    <a:pt x="504126" y="805345"/>
                  </a:lnTo>
                  <a:lnTo>
                    <a:pt x="518769" y="798677"/>
                  </a:lnTo>
                  <a:lnTo>
                    <a:pt x="814171" y="664362"/>
                  </a:lnTo>
                  <a:lnTo>
                    <a:pt x="821486" y="660057"/>
                  </a:lnTo>
                  <a:lnTo>
                    <a:pt x="822350" y="648817"/>
                  </a:lnTo>
                  <a:lnTo>
                    <a:pt x="822350" y="433971"/>
                  </a:lnTo>
                  <a:lnTo>
                    <a:pt x="888326" y="398145"/>
                  </a:lnTo>
                  <a:lnTo>
                    <a:pt x="891070" y="389064"/>
                  </a:lnTo>
                  <a:lnTo>
                    <a:pt x="855446" y="321500"/>
                  </a:lnTo>
                  <a:lnTo>
                    <a:pt x="855446" y="382930"/>
                  </a:lnTo>
                  <a:lnTo>
                    <a:pt x="793445" y="416521"/>
                  </a:lnTo>
                  <a:lnTo>
                    <a:pt x="793445" y="449427"/>
                  </a:lnTo>
                  <a:lnTo>
                    <a:pt x="793445" y="641997"/>
                  </a:lnTo>
                  <a:lnTo>
                    <a:pt x="512686" y="769683"/>
                  </a:lnTo>
                  <a:lnTo>
                    <a:pt x="512686" y="456285"/>
                  </a:lnTo>
                  <a:lnTo>
                    <a:pt x="570890" y="554151"/>
                  </a:lnTo>
                  <a:lnTo>
                    <a:pt x="574662" y="560641"/>
                  </a:lnTo>
                  <a:lnTo>
                    <a:pt x="583730" y="563168"/>
                  </a:lnTo>
                  <a:lnTo>
                    <a:pt x="600405" y="554101"/>
                  </a:lnTo>
                  <a:lnTo>
                    <a:pt x="793445" y="449427"/>
                  </a:lnTo>
                  <a:lnTo>
                    <a:pt x="793445" y="416521"/>
                  </a:lnTo>
                  <a:lnTo>
                    <a:pt x="588568" y="527507"/>
                  </a:lnTo>
                  <a:lnTo>
                    <a:pt x="518642" y="409549"/>
                  </a:lnTo>
                  <a:lnTo>
                    <a:pt x="801547" y="280670"/>
                  </a:lnTo>
                  <a:lnTo>
                    <a:pt x="855446" y="382930"/>
                  </a:lnTo>
                  <a:lnTo>
                    <a:pt x="855446" y="321500"/>
                  </a:lnTo>
                  <a:lnTo>
                    <a:pt x="825512" y="264718"/>
                  </a:lnTo>
                  <a:lnTo>
                    <a:pt x="907161" y="180530"/>
                  </a:lnTo>
                  <a:lnTo>
                    <a:pt x="910297" y="177215"/>
                  </a:lnTo>
                  <a:lnTo>
                    <a:pt x="911504" y="172313"/>
                  </a:lnTo>
                  <a:close/>
                </a:path>
              </a:pathLst>
            </a:custGeom>
            <a:solidFill>
              <a:srgbClr val="393939"/>
            </a:solidFill>
          </p:spPr>
          <p:txBody>
            <a:bodyPr wrap="square" lIns="0" tIns="0" rIns="0" bIns="0" rtlCol="0"/>
            <a:lstStyle/>
            <a:p>
              <a:endParaRPr/>
            </a:p>
          </p:txBody>
        </p:sp>
      </p:grpSp>
      <p:grpSp>
        <p:nvGrpSpPr>
          <p:cNvPr id="4" name="object 21"/>
          <p:cNvGrpSpPr/>
          <p:nvPr/>
        </p:nvGrpSpPr>
        <p:grpSpPr>
          <a:xfrm>
            <a:off x="10922195" y="9244907"/>
            <a:ext cx="764688" cy="764688"/>
            <a:chOff x="9985991" y="8770568"/>
            <a:chExt cx="1285875" cy="1285875"/>
          </a:xfrm>
        </p:grpSpPr>
        <p:sp>
          <p:nvSpPr>
            <p:cNvPr id="22" name="object 22"/>
            <p:cNvSpPr/>
            <p:nvPr/>
          </p:nvSpPr>
          <p:spPr>
            <a:xfrm>
              <a:off x="9985991" y="8770568"/>
              <a:ext cx="1285875" cy="1285875"/>
            </a:xfrm>
            <a:custGeom>
              <a:avLst/>
              <a:gdLst/>
              <a:ahLst/>
              <a:cxnLst/>
              <a:rect l="l" t="t" r="r" b="b"/>
              <a:pathLst>
                <a:path w="1285875" h="1285875">
                  <a:moveTo>
                    <a:pt x="642870" y="0"/>
                  </a:moveTo>
                  <a:lnTo>
                    <a:pt x="635907" y="0"/>
                  </a:lnTo>
                  <a:lnTo>
                    <a:pt x="585147" y="2636"/>
                  </a:lnTo>
                  <a:lnTo>
                    <a:pt x="538796" y="8456"/>
                  </a:lnTo>
                  <a:lnTo>
                    <a:pt x="493529" y="17507"/>
                  </a:lnTo>
                  <a:lnTo>
                    <a:pt x="449466" y="29668"/>
                  </a:lnTo>
                  <a:lnTo>
                    <a:pt x="406729" y="44819"/>
                  </a:lnTo>
                  <a:lnTo>
                    <a:pt x="365438" y="62839"/>
                  </a:lnTo>
                  <a:lnTo>
                    <a:pt x="325714" y="83607"/>
                  </a:lnTo>
                  <a:lnTo>
                    <a:pt x="287678" y="107003"/>
                  </a:lnTo>
                  <a:lnTo>
                    <a:pt x="251450" y="132905"/>
                  </a:lnTo>
                  <a:lnTo>
                    <a:pt x="217151" y="161194"/>
                  </a:lnTo>
                  <a:lnTo>
                    <a:pt x="184902" y="191749"/>
                  </a:lnTo>
                  <a:lnTo>
                    <a:pt x="154824" y="224448"/>
                  </a:lnTo>
                  <a:lnTo>
                    <a:pt x="127038" y="259172"/>
                  </a:lnTo>
                  <a:lnTo>
                    <a:pt x="101663" y="295800"/>
                  </a:lnTo>
                  <a:lnTo>
                    <a:pt x="78822" y="334210"/>
                  </a:lnTo>
                  <a:lnTo>
                    <a:pt x="58634" y="374283"/>
                  </a:lnTo>
                  <a:lnTo>
                    <a:pt x="41221" y="415897"/>
                  </a:lnTo>
                  <a:lnTo>
                    <a:pt x="26704" y="458932"/>
                  </a:lnTo>
                  <a:lnTo>
                    <a:pt x="15202" y="503268"/>
                  </a:lnTo>
                  <a:lnTo>
                    <a:pt x="6837" y="548783"/>
                  </a:lnTo>
                  <a:lnTo>
                    <a:pt x="1729" y="595357"/>
                  </a:lnTo>
                  <a:lnTo>
                    <a:pt x="0" y="642870"/>
                  </a:lnTo>
                  <a:lnTo>
                    <a:pt x="1729" y="690373"/>
                  </a:lnTo>
                  <a:lnTo>
                    <a:pt x="6837" y="736940"/>
                  </a:lnTo>
                  <a:lnTo>
                    <a:pt x="15202" y="782450"/>
                  </a:lnTo>
                  <a:lnTo>
                    <a:pt x="26704" y="826781"/>
                  </a:lnTo>
                  <a:lnTo>
                    <a:pt x="41221" y="869813"/>
                  </a:lnTo>
                  <a:lnTo>
                    <a:pt x="58634" y="911425"/>
                  </a:lnTo>
                  <a:lnTo>
                    <a:pt x="78822" y="951497"/>
                  </a:lnTo>
                  <a:lnTo>
                    <a:pt x="101663" y="989908"/>
                  </a:lnTo>
                  <a:lnTo>
                    <a:pt x="127038" y="1026536"/>
                  </a:lnTo>
                  <a:lnTo>
                    <a:pt x="154824" y="1061262"/>
                  </a:lnTo>
                  <a:lnTo>
                    <a:pt x="184902" y="1093964"/>
                  </a:lnTo>
                  <a:lnTo>
                    <a:pt x="217151" y="1124521"/>
                  </a:lnTo>
                  <a:lnTo>
                    <a:pt x="251450" y="1152813"/>
                  </a:lnTo>
                  <a:lnTo>
                    <a:pt x="287678" y="1178719"/>
                  </a:lnTo>
                  <a:lnTo>
                    <a:pt x="325714" y="1202118"/>
                  </a:lnTo>
                  <a:lnTo>
                    <a:pt x="365438" y="1222889"/>
                  </a:lnTo>
                  <a:lnTo>
                    <a:pt x="406729" y="1240912"/>
                  </a:lnTo>
                  <a:lnTo>
                    <a:pt x="449466" y="1256066"/>
                  </a:lnTo>
                  <a:lnTo>
                    <a:pt x="493529" y="1268230"/>
                  </a:lnTo>
                  <a:lnTo>
                    <a:pt x="538796" y="1277283"/>
                  </a:lnTo>
                  <a:lnTo>
                    <a:pt x="585147" y="1283104"/>
                  </a:lnTo>
                  <a:lnTo>
                    <a:pt x="635907" y="1285740"/>
                  </a:lnTo>
                  <a:lnTo>
                    <a:pt x="642870" y="1285740"/>
                  </a:lnTo>
                  <a:lnTo>
                    <a:pt x="690844" y="1283977"/>
                  </a:lnTo>
                  <a:lnTo>
                    <a:pt x="737861" y="1278769"/>
                  </a:lnTo>
                  <a:lnTo>
                    <a:pt x="783797" y="1270242"/>
                  </a:lnTo>
                  <a:lnTo>
                    <a:pt x="828528" y="1258519"/>
                  </a:lnTo>
                  <a:lnTo>
                    <a:pt x="871928" y="1243726"/>
                  </a:lnTo>
                  <a:lnTo>
                    <a:pt x="913874" y="1225985"/>
                  </a:lnTo>
                  <a:lnTo>
                    <a:pt x="954241" y="1205423"/>
                  </a:lnTo>
                  <a:lnTo>
                    <a:pt x="992905" y="1182162"/>
                  </a:lnTo>
                  <a:lnTo>
                    <a:pt x="1029742" y="1156328"/>
                  </a:lnTo>
                  <a:lnTo>
                    <a:pt x="1064627" y="1128044"/>
                  </a:lnTo>
                  <a:lnTo>
                    <a:pt x="1097436" y="1097436"/>
                  </a:lnTo>
                  <a:lnTo>
                    <a:pt x="1128044" y="1064627"/>
                  </a:lnTo>
                  <a:lnTo>
                    <a:pt x="1156328" y="1029742"/>
                  </a:lnTo>
                  <a:lnTo>
                    <a:pt x="1182162" y="992905"/>
                  </a:lnTo>
                  <a:lnTo>
                    <a:pt x="1205423" y="954241"/>
                  </a:lnTo>
                  <a:lnTo>
                    <a:pt x="1225985" y="913874"/>
                  </a:lnTo>
                  <a:lnTo>
                    <a:pt x="1243726" y="871928"/>
                  </a:lnTo>
                  <a:lnTo>
                    <a:pt x="1258519" y="828528"/>
                  </a:lnTo>
                  <a:lnTo>
                    <a:pt x="1270242" y="783797"/>
                  </a:lnTo>
                  <a:lnTo>
                    <a:pt x="1278769" y="737861"/>
                  </a:lnTo>
                  <a:lnTo>
                    <a:pt x="1283977" y="690844"/>
                  </a:lnTo>
                  <a:lnTo>
                    <a:pt x="1285740" y="642870"/>
                  </a:lnTo>
                  <a:lnTo>
                    <a:pt x="1283977" y="594885"/>
                  </a:lnTo>
                  <a:lnTo>
                    <a:pt x="1278769" y="547860"/>
                  </a:lnTo>
                  <a:lnTo>
                    <a:pt x="1270242" y="501917"/>
                  </a:lnTo>
                  <a:lnTo>
                    <a:pt x="1258519" y="457182"/>
                  </a:lnTo>
                  <a:lnTo>
                    <a:pt x="1243726" y="413778"/>
                  </a:lnTo>
                  <a:lnTo>
                    <a:pt x="1225985" y="371830"/>
                  </a:lnTo>
                  <a:lnTo>
                    <a:pt x="1205423" y="331462"/>
                  </a:lnTo>
                  <a:lnTo>
                    <a:pt x="1182162" y="292797"/>
                  </a:lnTo>
                  <a:lnTo>
                    <a:pt x="1156328" y="255962"/>
                  </a:lnTo>
                  <a:lnTo>
                    <a:pt x="1128044" y="221079"/>
                  </a:lnTo>
                  <a:lnTo>
                    <a:pt x="1097436" y="188273"/>
                  </a:lnTo>
                  <a:lnTo>
                    <a:pt x="1064627" y="157667"/>
                  </a:lnTo>
                  <a:lnTo>
                    <a:pt x="1029742" y="129387"/>
                  </a:lnTo>
                  <a:lnTo>
                    <a:pt x="992905" y="103557"/>
                  </a:lnTo>
                  <a:lnTo>
                    <a:pt x="954241" y="80300"/>
                  </a:lnTo>
                  <a:lnTo>
                    <a:pt x="913874" y="59741"/>
                  </a:lnTo>
                  <a:lnTo>
                    <a:pt x="871928" y="42004"/>
                  </a:lnTo>
                  <a:lnTo>
                    <a:pt x="828528" y="27214"/>
                  </a:lnTo>
                  <a:lnTo>
                    <a:pt x="783797" y="15494"/>
                  </a:lnTo>
                  <a:lnTo>
                    <a:pt x="737861" y="6969"/>
                  </a:lnTo>
                  <a:lnTo>
                    <a:pt x="690844" y="1763"/>
                  </a:lnTo>
                  <a:lnTo>
                    <a:pt x="642870" y="0"/>
                  </a:lnTo>
                  <a:close/>
                </a:path>
              </a:pathLst>
            </a:custGeom>
            <a:solidFill>
              <a:srgbClr val="EEEEEE"/>
            </a:solidFill>
          </p:spPr>
          <p:txBody>
            <a:bodyPr wrap="square" lIns="0" tIns="0" rIns="0" bIns="0" rtlCol="0"/>
            <a:lstStyle/>
            <a:p>
              <a:endParaRPr/>
            </a:p>
          </p:txBody>
        </p:sp>
        <p:sp>
          <p:nvSpPr>
            <p:cNvPr id="23" name="object 23"/>
            <p:cNvSpPr/>
            <p:nvPr/>
          </p:nvSpPr>
          <p:spPr>
            <a:xfrm>
              <a:off x="10618453" y="8770568"/>
              <a:ext cx="653415" cy="1285875"/>
            </a:xfrm>
            <a:custGeom>
              <a:avLst/>
              <a:gdLst/>
              <a:ahLst/>
              <a:cxnLst/>
              <a:rect l="l" t="t" r="r" b="b"/>
              <a:pathLst>
                <a:path w="653415" h="1285875">
                  <a:moveTo>
                    <a:pt x="10408" y="0"/>
                  </a:moveTo>
                  <a:lnTo>
                    <a:pt x="0" y="167"/>
                  </a:lnTo>
                  <a:lnTo>
                    <a:pt x="0" y="1285573"/>
                  </a:lnTo>
                  <a:lnTo>
                    <a:pt x="3444" y="1285740"/>
                  </a:lnTo>
                  <a:lnTo>
                    <a:pt x="10408" y="1285740"/>
                  </a:lnTo>
                  <a:lnTo>
                    <a:pt x="58382" y="1283977"/>
                  </a:lnTo>
                  <a:lnTo>
                    <a:pt x="105399" y="1278769"/>
                  </a:lnTo>
                  <a:lnTo>
                    <a:pt x="151335" y="1270242"/>
                  </a:lnTo>
                  <a:lnTo>
                    <a:pt x="196065" y="1258519"/>
                  </a:lnTo>
                  <a:lnTo>
                    <a:pt x="239466" y="1243726"/>
                  </a:lnTo>
                  <a:lnTo>
                    <a:pt x="281412" y="1225985"/>
                  </a:lnTo>
                  <a:lnTo>
                    <a:pt x="321779" y="1205423"/>
                  </a:lnTo>
                  <a:lnTo>
                    <a:pt x="360443" y="1182162"/>
                  </a:lnTo>
                  <a:lnTo>
                    <a:pt x="397280" y="1156328"/>
                  </a:lnTo>
                  <a:lnTo>
                    <a:pt x="432165" y="1128044"/>
                  </a:lnTo>
                  <a:lnTo>
                    <a:pt x="464974" y="1097436"/>
                  </a:lnTo>
                  <a:lnTo>
                    <a:pt x="495582" y="1064627"/>
                  </a:lnTo>
                  <a:lnTo>
                    <a:pt x="523865" y="1029742"/>
                  </a:lnTo>
                  <a:lnTo>
                    <a:pt x="549700" y="992905"/>
                  </a:lnTo>
                  <a:lnTo>
                    <a:pt x="572960" y="954241"/>
                  </a:lnTo>
                  <a:lnTo>
                    <a:pt x="593523" y="913874"/>
                  </a:lnTo>
                  <a:lnTo>
                    <a:pt x="611263" y="871928"/>
                  </a:lnTo>
                  <a:lnTo>
                    <a:pt x="626057" y="828528"/>
                  </a:lnTo>
                  <a:lnTo>
                    <a:pt x="637780" y="783797"/>
                  </a:lnTo>
                  <a:lnTo>
                    <a:pt x="646307" y="737861"/>
                  </a:lnTo>
                  <a:lnTo>
                    <a:pt x="651515" y="690844"/>
                  </a:lnTo>
                  <a:lnTo>
                    <a:pt x="653278" y="642870"/>
                  </a:lnTo>
                  <a:lnTo>
                    <a:pt x="651515" y="594885"/>
                  </a:lnTo>
                  <a:lnTo>
                    <a:pt x="646307" y="547860"/>
                  </a:lnTo>
                  <a:lnTo>
                    <a:pt x="637780" y="501917"/>
                  </a:lnTo>
                  <a:lnTo>
                    <a:pt x="626057" y="457182"/>
                  </a:lnTo>
                  <a:lnTo>
                    <a:pt x="611263" y="413778"/>
                  </a:lnTo>
                  <a:lnTo>
                    <a:pt x="593523" y="371830"/>
                  </a:lnTo>
                  <a:lnTo>
                    <a:pt x="572960" y="331462"/>
                  </a:lnTo>
                  <a:lnTo>
                    <a:pt x="549700" y="292797"/>
                  </a:lnTo>
                  <a:lnTo>
                    <a:pt x="523865" y="255962"/>
                  </a:lnTo>
                  <a:lnTo>
                    <a:pt x="495582" y="221079"/>
                  </a:lnTo>
                  <a:lnTo>
                    <a:pt x="464974" y="188273"/>
                  </a:lnTo>
                  <a:lnTo>
                    <a:pt x="432165" y="157667"/>
                  </a:lnTo>
                  <a:lnTo>
                    <a:pt x="397280" y="129387"/>
                  </a:lnTo>
                  <a:lnTo>
                    <a:pt x="360443" y="103557"/>
                  </a:lnTo>
                  <a:lnTo>
                    <a:pt x="321779" y="80300"/>
                  </a:lnTo>
                  <a:lnTo>
                    <a:pt x="281412" y="59741"/>
                  </a:lnTo>
                  <a:lnTo>
                    <a:pt x="239466" y="42004"/>
                  </a:lnTo>
                  <a:lnTo>
                    <a:pt x="196065" y="27214"/>
                  </a:lnTo>
                  <a:lnTo>
                    <a:pt x="151335" y="15494"/>
                  </a:lnTo>
                  <a:lnTo>
                    <a:pt x="105399" y="6969"/>
                  </a:lnTo>
                  <a:lnTo>
                    <a:pt x="58382" y="1763"/>
                  </a:lnTo>
                  <a:lnTo>
                    <a:pt x="10408" y="0"/>
                  </a:lnTo>
                  <a:close/>
                </a:path>
              </a:pathLst>
            </a:custGeom>
            <a:solidFill>
              <a:srgbClr val="E4E4E4"/>
            </a:solidFill>
          </p:spPr>
          <p:txBody>
            <a:bodyPr wrap="square" lIns="0" tIns="0" rIns="0" bIns="0" rtlCol="0"/>
            <a:lstStyle/>
            <a:p>
              <a:endParaRPr/>
            </a:p>
          </p:txBody>
        </p:sp>
        <p:sp>
          <p:nvSpPr>
            <p:cNvPr id="24" name="object 24"/>
            <p:cNvSpPr/>
            <p:nvPr/>
          </p:nvSpPr>
          <p:spPr>
            <a:xfrm>
              <a:off x="10806041" y="9204272"/>
              <a:ext cx="339725" cy="429259"/>
            </a:xfrm>
            <a:custGeom>
              <a:avLst/>
              <a:gdLst/>
              <a:ahLst/>
              <a:cxnLst/>
              <a:rect l="l" t="t" r="r" b="b"/>
              <a:pathLst>
                <a:path w="339725" h="429259">
                  <a:moveTo>
                    <a:pt x="217218" y="0"/>
                  </a:moveTo>
                  <a:lnTo>
                    <a:pt x="0" y="0"/>
                  </a:lnTo>
                  <a:lnTo>
                    <a:pt x="0" y="429170"/>
                  </a:lnTo>
                  <a:lnTo>
                    <a:pt x="86437" y="428971"/>
                  </a:lnTo>
                  <a:lnTo>
                    <a:pt x="86353" y="392951"/>
                  </a:lnTo>
                  <a:lnTo>
                    <a:pt x="36019" y="393066"/>
                  </a:lnTo>
                  <a:lnTo>
                    <a:pt x="36019" y="36019"/>
                  </a:lnTo>
                  <a:lnTo>
                    <a:pt x="217218" y="36019"/>
                  </a:lnTo>
                  <a:lnTo>
                    <a:pt x="228192" y="37719"/>
                  </a:lnTo>
                  <a:lnTo>
                    <a:pt x="237995" y="42515"/>
                  </a:lnTo>
                  <a:lnTo>
                    <a:pt x="245964" y="49956"/>
                  </a:lnTo>
                  <a:lnTo>
                    <a:pt x="251437" y="59589"/>
                  </a:lnTo>
                  <a:lnTo>
                    <a:pt x="303456" y="196622"/>
                  </a:lnTo>
                  <a:lnTo>
                    <a:pt x="303456" y="362585"/>
                  </a:lnTo>
                  <a:lnTo>
                    <a:pt x="301046" y="374458"/>
                  </a:lnTo>
                  <a:lnTo>
                    <a:pt x="294477" y="384161"/>
                  </a:lnTo>
                  <a:lnTo>
                    <a:pt x="284744" y="390707"/>
                  </a:lnTo>
                  <a:lnTo>
                    <a:pt x="272839" y="393108"/>
                  </a:lnTo>
                  <a:lnTo>
                    <a:pt x="236296" y="393108"/>
                  </a:lnTo>
                  <a:lnTo>
                    <a:pt x="236296" y="429128"/>
                  </a:lnTo>
                  <a:lnTo>
                    <a:pt x="272839" y="429128"/>
                  </a:lnTo>
                  <a:lnTo>
                    <a:pt x="298752" y="423892"/>
                  </a:lnTo>
                  <a:lnTo>
                    <a:pt x="319936" y="409619"/>
                  </a:lnTo>
                  <a:lnTo>
                    <a:pt x="334231" y="388466"/>
                  </a:lnTo>
                  <a:lnTo>
                    <a:pt x="339476" y="362585"/>
                  </a:lnTo>
                  <a:lnTo>
                    <a:pt x="339476" y="190015"/>
                  </a:lnTo>
                  <a:lnTo>
                    <a:pt x="285122" y="46804"/>
                  </a:lnTo>
                  <a:lnTo>
                    <a:pt x="274245" y="27679"/>
                  </a:lnTo>
                  <a:lnTo>
                    <a:pt x="258430" y="12902"/>
                  </a:lnTo>
                  <a:lnTo>
                    <a:pt x="238985" y="3375"/>
                  </a:lnTo>
                  <a:lnTo>
                    <a:pt x="217218" y="0"/>
                  </a:lnTo>
                  <a:close/>
                </a:path>
              </a:pathLst>
            </a:custGeom>
            <a:solidFill>
              <a:srgbClr val="393939"/>
            </a:solidFill>
          </p:spPr>
          <p:txBody>
            <a:bodyPr wrap="square" lIns="0" tIns="0" rIns="0" bIns="0" rtlCol="0"/>
            <a:lstStyle/>
            <a:p>
              <a:endParaRPr/>
            </a:p>
          </p:txBody>
        </p:sp>
        <p:pic>
          <p:nvPicPr>
            <p:cNvPr id="25" name="object 25"/>
            <p:cNvPicPr/>
            <p:nvPr/>
          </p:nvPicPr>
          <p:blipFill>
            <a:blip r:embed="rId4" cstate="print"/>
            <a:stretch>
              <a:fillRect/>
            </a:stretch>
          </p:blipFill>
          <p:spPr>
            <a:xfrm>
              <a:off x="10912523" y="9222323"/>
              <a:ext cx="212328" cy="212328"/>
            </a:xfrm>
            <a:prstGeom prst="rect">
              <a:avLst/>
            </a:prstGeom>
          </p:spPr>
        </p:pic>
        <p:pic>
          <p:nvPicPr>
            <p:cNvPr id="26" name="object 26"/>
            <p:cNvPicPr/>
            <p:nvPr/>
          </p:nvPicPr>
          <p:blipFill>
            <a:blip r:embed="rId5" cstate="print"/>
            <a:stretch>
              <a:fillRect/>
            </a:stretch>
          </p:blipFill>
          <p:spPr>
            <a:xfrm>
              <a:off x="10193793" y="9464551"/>
              <a:ext cx="156435" cy="169743"/>
            </a:xfrm>
            <a:prstGeom prst="rect">
              <a:avLst/>
            </a:prstGeom>
          </p:spPr>
        </p:pic>
        <p:sp>
          <p:nvSpPr>
            <p:cNvPr id="27" name="object 27"/>
            <p:cNvSpPr/>
            <p:nvPr/>
          </p:nvSpPr>
          <p:spPr>
            <a:xfrm>
              <a:off x="10193751" y="9119331"/>
              <a:ext cx="647065" cy="503555"/>
            </a:xfrm>
            <a:custGeom>
              <a:avLst/>
              <a:gdLst/>
              <a:ahLst/>
              <a:cxnLst/>
              <a:rect l="l" t="t" r="r" b="b"/>
              <a:pathLst>
                <a:path w="647065" h="503554">
                  <a:moveTo>
                    <a:pt x="580369" y="0"/>
                  </a:moveTo>
                  <a:lnTo>
                    <a:pt x="66175" y="0"/>
                  </a:lnTo>
                  <a:lnTo>
                    <a:pt x="40441" y="5267"/>
                  </a:lnTo>
                  <a:lnTo>
                    <a:pt x="19403" y="19621"/>
                  </a:lnTo>
                  <a:lnTo>
                    <a:pt x="5208" y="40891"/>
                  </a:lnTo>
                  <a:lnTo>
                    <a:pt x="0" y="66908"/>
                  </a:lnTo>
                  <a:lnTo>
                    <a:pt x="0" y="141985"/>
                  </a:lnTo>
                  <a:lnTo>
                    <a:pt x="36019" y="141985"/>
                  </a:lnTo>
                  <a:lnTo>
                    <a:pt x="36019" y="66908"/>
                  </a:lnTo>
                  <a:lnTo>
                    <a:pt x="38393" y="54899"/>
                  </a:lnTo>
                  <a:lnTo>
                    <a:pt x="44862" y="45079"/>
                  </a:lnTo>
                  <a:lnTo>
                    <a:pt x="54449" y="38452"/>
                  </a:lnTo>
                  <a:lnTo>
                    <a:pt x="66175" y="36019"/>
                  </a:lnTo>
                  <a:lnTo>
                    <a:pt x="580369" y="36019"/>
                  </a:lnTo>
                  <a:lnTo>
                    <a:pt x="592096" y="38452"/>
                  </a:lnTo>
                  <a:lnTo>
                    <a:pt x="601683" y="45079"/>
                  </a:lnTo>
                  <a:lnTo>
                    <a:pt x="608152" y="54899"/>
                  </a:lnTo>
                  <a:lnTo>
                    <a:pt x="610525" y="66908"/>
                  </a:lnTo>
                  <a:lnTo>
                    <a:pt x="610525" y="503167"/>
                  </a:lnTo>
                  <a:lnTo>
                    <a:pt x="646545" y="503167"/>
                  </a:lnTo>
                  <a:lnTo>
                    <a:pt x="646545" y="66908"/>
                  </a:lnTo>
                  <a:lnTo>
                    <a:pt x="641337" y="40891"/>
                  </a:lnTo>
                  <a:lnTo>
                    <a:pt x="627141" y="19621"/>
                  </a:lnTo>
                  <a:lnTo>
                    <a:pt x="606104" y="5267"/>
                  </a:lnTo>
                  <a:lnTo>
                    <a:pt x="580369" y="0"/>
                  </a:lnTo>
                  <a:close/>
                </a:path>
              </a:pathLst>
            </a:custGeom>
            <a:solidFill>
              <a:srgbClr val="393939"/>
            </a:solidFill>
          </p:spPr>
          <p:txBody>
            <a:bodyPr wrap="square" lIns="0" tIns="0" rIns="0" bIns="0" rtlCol="0"/>
            <a:lstStyle/>
            <a:p>
              <a:endParaRPr/>
            </a:p>
          </p:txBody>
        </p:sp>
        <p:pic>
          <p:nvPicPr>
            <p:cNvPr id="28" name="object 28"/>
            <p:cNvPicPr/>
            <p:nvPr/>
          </p:nvPicPr>
          <p:blipFill>
            <a:blip r:embed="rId6" cstate="print"/>
            <a:stretch>
              <a:fillRect/>
            </a:stretch>
          </p:blipFill>
          <p:spPr>
            <a:xfrm>
              <a:off x="10329647" y="9522925"/>
              <a:ext cx="184622" cy="184622"/>
            </a:xfrm>
            <a:prstGeom prst="rect">
              <a:avLst/>
            </a:prstGeom>
          </p:spPr>
        </p:pic>
        <p:pic>
          <p:nvPicPr>
            <p:cNvPr id="29" name="object 29"/>
            <p:cNvPicPr/>
            <p:nvPr/>
          </p:nvPicPr>
          <p:blipFill>
            <a:blip r:embed="rId6" cstate="print"/>
            <a:stretch>
              <a:fillRect/>
            </a:stretch>
          </p:blipFill>
          <p:spPr>
            <a:xfrm>
              <a:off x="10874429" y="9522925"/>
              <a:ext cx="184622" cy="184622"/>
            </a:xfrm>
            <a:prstGeom prst="rect">
              <a:avLst/>
            </a:prstGeom>
          </p:spPr>
        </p:pic>
        <p:sp>
          <p:nvSpPr>
            <p:cNvPr id="30" name="object 30"/>
            <p:cNvSpPr/>
            <p:nvPr/>
          </p:nvSpPr>
          <p:spPr>
            <a:xfrm>
              <a:off x="10112197" y="9243574"/>
              <a:ext cx="706755" cy="389890"/>
            </a:xfrm>
            <a:custGeom>
              <a:avLst/>
              <a:gdLst/>
              <a:ahLst/>
              <a:cxnLst/>
              <a:rect l="l" t="t" r="r" b="b"/>
              <a:pathLst>
                <a:path w="706754" h="389890">
                  <a:moveTo>
                    <a:pt x="293293" y="212331"/>
                  </a:moveTo>
                  <a:lnTo>
                    <a:pt x="291884" y="205320"/>
                  </a:lnTo>
                  <a:lnTo>
                    <a:pt x="288023" y="199593"/>
                  </a:lnTo>
                  <a:lnTo>
                    <a:pt x="282295" y="195732"/>
                  </a:lnTo>
                  <a:lnTo>
                    <a:pt x="275285" y="194322"/>
                  </a:lnTo>
                  <a:lnTo>
                    <a:pt x="18008" y="194322"/>
                  </a:lnTo>
                  <a:lnTo>
                    <a:pt x="10998" y="195732"/>
                  </a:lnTo>
                  <a:lnTo>
                    <a:pt x="5270" y="199593"/>
                  </a:lnTo>
                  <a:lnTo>
                    <a:pt x="1409" y="205320"/>
                  </a:lnTo>
                  <a:lnTo>
                    <a:pt x="0" y="212331"/>
                  </a:lnTo>
                  <a:lnTo>
                    <a:pt x="1409" y="219341"/>
                  </a:lnTo>
                  <a:lnTo>
                    <a:pt x="5270" y="225069"/>
                  </a:lnTo>
                  <a:lnTo>
                    <a:pt x="10998" y="228930"/>
                  </a:lnTo>
                  <a:lnTo>
                    <a:pt x="18008" y="230339"/>
                  </a:lnTo>
                  <a:lnTo>
                    <a:pt x="275285" y="230339"/>
                  </a:lnTo>
                  <a:lnTo>
                    <a:pt x="282295" y="228930"/>
                  </a:lnTo>
                  <a:lnTo>
                    <a:pt x="288023" y="225069"/>
                  </a:lnTo>
                  <a:lnTo>
                    <a:pt x="291884" y="219341"/>
                  </a:lnTo>
                  <a:lnTo>
                    <a:pt x="293293" y="212331"/>
                  </a:lnTo>
                  <a:close/>
                </a:path>
                <a:path w="706754" h="389890">
                  <a:moveTo>
                    <a:pt x="293293" y="113842"/>
                  </a:moveTo>
                  <a:lnTo>
                    <a:pt x="291884" y="106832"/>
                  </a:lnTo>
                  <a:lnTo>
                    <a:pt x="288023" y="101104"/>
                  </a:lnTo>
                  <a:lnTo>
                    <a:pt x="282295" y="97243"/>
                  </a:lnTo>
                  <a:lnTo>
                    <a:pt x="275285" y="95834"/>
                  </a:lnTo>
                  <a:lnTo>
                    <a:pt x="18008" y="95834"/>
                  </a:lnTo>
                  <a:lnTo>
                    <a:pt x="10998" y="97243"/>
                  </a:lnTo>
                  <a:lnTo>
                    <a:pt x="5270" y="101104"/>
                  </a:lnTo>
                  <a:lnTo>
                    <a:pt x="1409" y="106832"/>
                  </a:lnTo>
                  <a:lnTo>
                    <a:pt x="0" y="113842"/>
                  </a:lnTo>
                  <a:lnTo>
                    <a:pt x="1409" y="120853"/>
                  </a:lnTo>
                  <a:lnTo>
                    <a:pt x="5270" y="126580"/>
                  </a:lnTo>
                  <a:lnTo>
                    <a:pt x="10998" y="130441"/>
                  </a:lnTo>
                  <a:lnTo>
                    <a:pt x="18008" y="131851"/>
                  </a:lnTo>
                  <a:lnTo>
                    <a:pt x="275285" y="131851"/>
                  </a:lnTo>
                  <a:lnTo>
                    <a:pt x="282295" y="130441"/>
                  </a:lnTo>
                  <a:lnTo>
                    <a:pt x="288023" y="126580"/>
                  </a:lnTo>
                  <a:lnTo>
                    <a:pt x="291884" y="120853"/>
                  </a:lnTo>
                  <a:lnTo>
                    <a:pt x="293293" y="113842"/>
                  </a:lnTo>
                  <a:close/>
                </a:path>
                <a:path w="706754" h="389890">
                  <a:moveTo>
                    <a:pt x="293293" y="18008"/>
                  </a:moveTo>
                  <a:lnTo>
                    <a:pt x="291884" y="10998"/>
                  </a:lnTo>
                  <a:lnTo>
                    <a:pt x="288023" y="5270"/>
                  </a:lnTo>
                  <a:lnTo>
                    <a:pt x="282295" y="1422"/>
                  </a:lnTo>
                  <a:lnTo>
                    <a:pt x="275285" y="0"/>
                  </a:lnTo>
                  <a:lnTo>
                    <a:pt x="18008" y="0"/>
                  </a:lnTo>
                  <a:lnTo>
                    <a:pt x="10998" y="1422"/>
                  </a:lnTo>
                  <a:lnTo>
                    <a:pt x="5270" y="5270"/>
                  </a:lnTo>
                  <a:lnTo>
                    <a:pt x="1409" y="10998"/>
                  </a:lnTo>
                  <a:lnTo>
                    <a:pt x="0" y="18008"/>
                  </a:lnTo>
                  <a:lnTo>
                    <a:pt x="1409" y="25019"/>
                  </a:lnTo>
                  <a:lnTo>
                    <a:pt x="5270" y="30746"/>
                  </a:lnTo>
                  <a:lnTo>
                    <a:pt x="10998" y="34607"/>
                  </a:lnTo>
                  <a:lnTo>
                    <a:pt x="18008" y="36017"/>
                  </a:lnTo>
                  <a:lnTo>
                    <a:pt x="275285" y="36017"/>
                  </a:lnTo>
                  <a:lnTo>
                    <a:pt x="282295" y="34607"/>
                  </a:lnTo>
                  <a:lnTo>
                    <a:pt x="288023" y="30746"/>
                  </a:lnTo>
                  <a:lnTo>
                    <a:pt x="291884" y="25019"/>
                  </a:lnTo>
                  <a:lnTo>
                    <a:pt x="293293" y="18008"/>
                  </a:lnTo>
                  <a:close/>
                </a:path>
                <a:path w="706754" h="389890">
                  <a:moveTo>
                    <a:pt x="706526" y="353656"/>
                  </a:moveTo>
                  <a:lnTo>
                    <a:pt x="384048" y="353656"/>
                  </a:lnTo>
                  <a:lnTo>
                    <a:pt x="384048" y="389674"/>
                  </a:lnTo>
                  <a:lnTo>
                    <a:pt x="706526" y="389674"/>
                  </a:lnTo>
                  <a:lnTo>
                    <a:pt x="706526" y="353656"/>
                  </a:lnTo>
                  <a:close/>
                </a:path>
              </a:pathLst>
            </a:custGeom>
            <a:solidFill>
              <a:srgbClr val="393939"/>
            </a:solidFill>
          </p:spPr>
          <p:txBody>
            <a:bodyPr wrap="square" lIns="0" tIns="0" rIns="0" bIns="0" rtlCol="0"/>
            <a:lstStyle/>
            <a:p>
              <a:endParaRPr/>
            </a:p>
          </p:txBody>
        </p:sp>
      </p:grpSp>
      <p:pic>
        <p:nvPicPr>
          <p:cNvPr id="31" name="object 31"/>
          <p:cNvPicPr/>
          <p:nvPr/>
        </p:nvPicPr>
        <p:blipFill>
          <a:blip r:embed="rId7" cstate="print"/>
          <a:stretch>
            <a:fillRect/>
          </a:stretch>
        </p:blipFill>
        <p:spPr>
          <a:xfrm>
            <a:off x="13926224" y="9308376"/>
            <a:ext cx="764608" cy="764608"/>
          </a:xfrm>
          <a:prstGeom prst="rect">
            <a:avLst/>
          </a:prstGeom>
        </p:spPr>
      </p:pic>
      <p:sp>
        <p:nvSpPr>
          <p:cNvPr id="49" name="object 49"/>
          <p:cNvSpPr txBox="1"/>
          <p:nvPr/>
        </p:nvSpPr>
        <p:spPr>
          <a:xfrm>
            <a:off x="8477299" y="3501189"/>
            <a:ext cx="5848886" cy="796308"/>
          </a:xfrm>
          <a:prstGeom prst="rect">
            <a:avLst/>
          </a:prstGeom>
        </p:spPr>
        <p:txBody>
          <a:bodyPr vert="horz" wrap="square" lIns="0" tIns="80010" rIns="0" bIns="0" rtlCol="0">
            <a:spAutoFit/>
          </a:bodyPr>
          <a:lstStyle/>
          <a:p>
            <a:pPr marL="2047875">
              <a:lnSpc>
                <a:spcPct val="100000"/>
              </a:lnSpc>
              <a:spcBef>
                <a:spcPts val="439"/>
              </a:spcBef>
            </a:pPr>
            <a:r>
              <a:rPr lang="it-IT" sz="2500" b="1" dirty="0">
                <a:solidFill>
                  <a:srgbClr val="393939"/>
                </a:solidFill>
                <a:latin typeface="Verdana"/>
                <a:cs typeface="Verdana"/>
              </a:rPr>
              <a:t>Water Use</a:t>
            </a:r>
            <a:endParaRPr sz="2500" dirty="0">
              <a:latin typeface="Verdana"/>
              <a:cs typeface="Verdana"/>
            </a:endParaRPr>
          </a:p>
          <a:p>
            <a:pPr marL="2047875" marR="5080">
              <a:lnSpc>
                <a:spcPts val="2890"/>
              </a:lnSpc>
            </a:pPr>
            <a:endParaRPr sz="1950" dirty="0">
              <a:latin typeface="Verdana"/>
              <a:cs typeface="Verdana"/>
            </a:endParaRPr>
          </a:p>
        </p:txBody>
      </p:sp>
      <p:sp>
        <p:nvSpPr>
          <p:cNvPr id="51" name="object 51"/>
          <p:cNvSpPr txBox="1"/>
          <p:nvPr/>
        </p:nvSpPr>
        <p:spPr>
          <a:xfrm>
            <a:off x="16530310" y="8153418"/>
            <a:ext cx="2885681" cy="984885"/>
          </a:xfrm>
          <a:prstGeom prst="rect">
            <a:avLst/>
          </a:prstGeom>
        </p:spPr>
        <p:txBody>
          <a:bodyPr vert="horz" wrap="square" lIns="0" tIns="43180" rIns="0" bIns="0" rtlCol="0">
            <a:spAutoFit/>
          </a:bodyPr>
          <a:lstStyle/>
          <a:p>
            <a:pPr marL="12700">
              <a:lnSpc>
                <a:spcPct val="100000"/>
              </a:lnSpc>
              <a:spcBef>
                <a:spcPts val="340"/>
              </a:spcBef>
            </a:pPr>
            <a:r>
              <a:rPr sz="3400" b="1" dirty="0">
                <a:solidFill>
                  <a:srgbClr val="393939"/>
                </a:solidFill>
                <a:latin typeface="Verdana"/>
                <a:cs typeface="Verdana"/>
              </a:rPr>
              <a:t>TOTALE:</a:t>
            </a:r>
            <a:endParaRPr sz="3400" dirty="0">
              <a:latin typeface="Verdana"/>
              <a:cs typeface="Verdana"/>
            </a:endParaRPr>
          </a:p>
          <a:p>
            <a:pPr marL="12700">
              <a:lnSpc>
                <a:spcPct val="100000"/>
              </a:lnSpc>
              <a:spcBef>
                <a:spcPts val="180"/>
              </a:spcBef>
            </a:pPr>
            <a:r>
              <a:rPr lang="it-IT" sz="2550" b="1" dirty="0">
                <a:solidFill>
                  <a:srgbClr val="393939"/>
                </a:solidFill>
                <a:latin typeface="Verdana"/>
                <a:cs typeface="Verdana"/>
              </a:rPr>
              <a:t>0,75</a:t>
            </a:r>
            <a:r>
              <a:rPr sz="2550" b="1" dirty="0">
                <a:solidFill>
                  <a:srgbClr val="393939"/>
                </a:solidFill>
                <a:latin typeface="Verdana"/>
                <a:cs typeface="Verdana"/>
              </a:rPr>
              <a:t> </a:t>
            </a:r>
            <a:r>
              <a:rPr lang="it-IT" sz="2550" b="1" dirty="0">
                <a:solidFill>
                  <a:srgbClr val="393939"/>
                </a:solidFill>
                <a:latin typeface="Verdana"/>
                <a:cs typeface="Verdana"/>
              </a:rPr>
              <a:t>m3</a:t>
            </a:r>
            <a:r>
              <a:rPr sz="2550" b="1" dirty="0">
                <a:solidFill>
                  <a:srgbClr val="393939"/>
                </a:solidFill>
                <a:latin typeface="Verdana"/>
                <a:cs typeface="Verdana"/>
              </a:rPr>
              <a:t> </a:t>
            </a:r>
            <a:r>
              <a:rPr lang="it-IT" sz="2550" b="1" dirty="0" err="1">
                <a:solidFill>
                  <a:srgbClr val="393939"/>
                </a:solidFill>
                <a:latin typeface="Verdana"/>
                <a:cs typeface="Verdana"/>
              </a:rPr>
              <a:t>depriv</a:t>
            </a:r>
            <a:r>
              <a:rPr lang="it-IT" sz="2550" b="1" dirty="0">
                <a:solidFill>
                  <a:srgbClr val="393939"/>
                </a:solidFill>
                <a:latin typeface="Verdana"/>
                <a:cs typeface="Verdana"/>
              </a:rPr>
              <a:t>.</a:t>
            </a:r>
            <a:endParaRPr sz="2550" dirty="0">
              <a:latin typeface="Tahoma"/>
              <a:cs typeface="Tahoma"/>
            </a:endParaRPr>
          </a:p>
        </p:txBody>
      </p:sp>
      <p:sp>
        <p:nvSpPr>
          <p:cNvPr id="63" name="object 3">
            <a:extLst>
              <a:ext uri="{FF2B5EF4-FFF2-40B4-BE49-F238E27FC236}">
                <a16:creationId xmlns:a16="http://schemas.microsoft.com/office/drawing/2014/main" xmlns="" id="{FF7A4411-CA3B-3D49-8FB6-DA31F0F10E3B}"/>
              </a:ext>
            </a:extLst>
          </p:cNvPr>
          <p:cNvSpPr/>
          <p:nvPr/>
        </p:nvSpPr>
        <p:spPr>
          <a:xfrm>
            <a:off x="984250" y="1226662"/>
            <a:ext cx="812165" cy="0"/>
          </a:xfrm>
          <a:custGeom>
            <a:avLst/>
            <a:gdLst/>
            <a:ahLst/>
            <a:cxnLst/>
            <a:rect l="l" t="t" r="r" b="b"/>
            <a:pathLst>
              <a:path w="812164">
                <a:moveTo>
                  <a:pt x="0" y="0"/>
                </a:moveTo>
                <a:lnTo>
                  <a:pt x="811839" y="0"/>
                </a:lnTo>
              </a:path>
            </a:pathLst>
          </a:custGeom>
          <a:ln w="64427">
            <a:solidFill>
              <a:srgbClr val="5F5F5F"/>
            </a:solidFill>
          </a:ln>
        </p:spPr>
        <p:txBody>
          <a:bodyPr wrap="square" lIns="0" tIns="0" rIns="0" bIns="0" rtlCol="0"/>
          <a:lstStyle/>
          <a:p>
            <a:endParaRPr/>
          </a:p>
        </p:txBody>
      </p:sp>
      <p:pic>
        <p:nvPicPr>
          <p:cNvPr id="41" name="Immagine 40">
            <a:extLst>
              <a:ext uri="{FF2B5EF4-FFF2-40B4-BE49-F238E27FC236}">
                <a16:creationId xmlns:a16="http://schemas.microsoft.com/office/drawing/2014/main" xmlns="" id="{30B82DF8-96C0-FB42-AE74-DCEE2D18D7D8}"/>
              </a:ext>
            </a:extLst>
          </p:cNvPr>
          <p:cNvPicPr>
            <a:picLocks noChangeAspect="1"/>
          </p:cNvPicPr>
          <p:nvPr/>
        </p:nvPicPr>
        <p:blipFill>
          <a:blip r:embed="rId8"/>
          <a:stretch>
            <a:fillRect/>
          </a:stretch>
        </p:blipFill>
        <p:spPr>
          <a:xfrm>
            <a:off x="4599284" y="9301917"/>
            <a:ext cx="777527" cy="777527"/>
          </a:xfrm>
          <a:prstGeom prst="rect">
            <a:avLst/>
          </a:prstGeom>
        </p:spPr>
      </p:pic>
      <p:graphicFrame>
        <p:nvGraphicFramePr>
          <p:cNvPr id="42" name="Grafico 41">
            <a:extLst>
              <a:ext uri="{FF2B5EF4-FFF2-40B4-BE49-F238E27FC236}">
                <a16:creationId xmlns:a16="http://schemas.microsoft.com/office/drawing/2014/main" xmlns="" id="{25F67C1F-53E8-9C49-89B3-5FB569055033}"/>
              </a:ext>
            </a:extLst>
          </p:cNvPr>
          <p:cNvGraphicFramePr/>
          <p:nvPr>
            <p:extLst>
              <p:ext uri="{D42A27DB-BD31-4B8C-83A1-F6EECF244321}">
                <p14:modId xmlns:p14="http://schemas.microsoft.com/office/powerpoint/2010/main" xmlns="" val="2854360305"/>
              </p:ext>
            </p:extLst>
          </p:nvPr>
        </p:nvGraphicFramePr>
        <p:xfrm>
          <a:off x="3830845" y="2300501"/>
          <a:ext cx="12005469" cy="6874315"/>
        </p:xfrm>
        <a:graphic>
          <a:graphicData uri="http://schemas.openxmlformats.org/drawingml/2006/chart">
            <c:chart xmlns:c="http://schemas.openxmlformats.org/drawingml/2006/chart" xmlns:r="http://schemas.openxmlformats.org/officeDocument/2006/relationships" r:id="rId9"/>
          </a:graphicData>
        </a:graphic>
      </p:graphicFrame>
      <p:grpSp>
        <p:nvGrpSpPr>
          <p:cNvPr id="5" name="object 38"/>
          <p:cNvGrpSpPr/>
          <p:nvPr/>
        </p:nvGrpSpPr>
        <p:grpSpPr>
          <a:xfrm>
            <a:off x="3905043" y="8848415"/>
            <a:ext cx="12393930" cy="307340"/>
            <a:chOff x="3905043" y="8323222"/>
            <a:chExt cx="12393930" cy="307340"/>
          </a:xfrm>
        </p:grpSpPr>
        <p:sp>
          <p:nvSpPr>
            <p:cNvPr id="39" name="object 39"/>
            <p:cNvSpPr/>
            <p:nvPr/>
          </p:nvSpPr>
          <p:spPr>
            <a:xfrm>
              <a:off x="3905043" y="8476571"/>
              <a:ext cx="12353290" cy="0"/>
            </a:xfrm>
            <a:custGeom>
              <a:avLst/>
              <a:gdLst/>
              <a:ahLst/>
              <a:cxnLst/>
              <a:rect l="l" t="t" r="r" b="b"/>
              <a:pathLst>
                <a:path w="12353290">
                  <a:moveTo>
                    <a:pt x="0" y="0"/>
                  </a:moveTo>
                  <a:lnTo>
                    <a:pt x="12353089" y="0"/>
                  </a:lnTo>
                </a:path>
              </a:pathLst>
            </a:custGeom>
            <a:ln w="37506">
              <a:solidFill>
                <a:srgbClr val="393939"/>
              </a:solidFill>
            </a:ln>
          </p:spPr>
          <p:txBody>
            <a:bodyPr wrap="square" lIns="0" tIns="0" rIns="0" bIns="0" rtlCol="0"/>
            <a:lstStyle/>
            <a:p>
              <a:endParaRPr/>
            </a:p>
          </p:txBody>
        </p:sp>
        <p:sp>
          <p:nvSpPr>
            <p:cNvPr id="40" name="object 40"/>
            <p:cNvSpPr/>
            <p:nvPr/>
          </p:nvSpPr>
          <p:spPr>
            <a:xfrm>
              <a:off x="16108291" y="8323222"/>
              <a:ext cx="191135" cy="307340"/>
            </a:xfrm>
            <a:custGeom>
              <a:avLst/>
              <a:gdLst/>
              <a:ahLst/>
              <a:cxnLst/>
              <a:rect l="l" t="t" r="r" b="b"/>
              <a:pathLst>
                <a:path w="191134" h="307340">
                  <a:moveTo>
                    <a:pt x="25580" y="0"/>
                  </a:moveTo>
                  <a:lnTo>
                    <a:pt x="0" y="27465"/>
                  </a:lnTo>
                  <a:lnTo>
                    <a:pt x="135451" y="153387"/>
                  </a:lnTo>
                  <a:lnTo>
                    <a:pt x="0" y="279268"/>
                  </a:lnTo>
                  <a:lnTo>
                    <a:pt x="25580" y="306734"/>
                  </a:lnTo>
                  <a:lnTo>
                    <a:pt x="190517" y="153387"/>
                  </a:lnTo>
                  <a:lnTo>
                    <a:pt x="25580" y="0"/>
                  </a:lnTo>
                  <a:close/>
                </a:path>
              </a:pathLst>
            </a:custGeom>
            <a:solidFill>
              <a:srgbClr val="393939"/>
            </a:solidFill>
          </p:spPr>
          <p:txBody>
            <a:bodyPr wrap="square" lIns="0" tIns="0" rIns="0" bIns="0" rtlCol="0"/>
            <a:lstStyle/>
            <a:p>
              <a:endParaRPr/>
            </a:p>
          </p:txBody>
        </p:sp>
      </p:grpSp>
      <p:pic>
        <p:nvPicPr>
          <p:cNvPr id="34" name="Immagine 33" descr="-_Water use.png"/>
          <p:cNvPicPr>
            <a:picLocks noChangeAspect="1"/>
          </p:cNvPicPr>
          <p:nvPr/>
        </p:nvPicPr>
        <p:blipFill>
          <a:blip r:embed="rId10"/>
          <a:stretch>
            <a:fillRect/>
          </a:stretch>
        </p:blipFill>
        <p:spPr>
          <a:xfrm>
            <a:off x="17867191" y="2465509"/>
            <a:ext cx="1950671" cy="1950671"/>
          </a:xfrm>
          <a:prstGeom prst="rect">
            <a:avLst/>
          </a:prstGeom>
        </p:spPr>
      </p:pic>
    </p:spTree>
    <p:extLst>
      <p:ext uri="{BB962C8B-B14F-4D97-AF65-F5344CB8AC3E}">
        <p14:creationId xmlns:p14="http://schemas.microsoft.com/office/powerpoint/2010/main" xmlns="" val="426080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magine 42">
            <a:extLst>
              <a:ext uri="{FF2B5EF4-FFF2-40B4-BE49-F238E27FC236}">
                <a16:creationId xmlns:a16="http://schemas.microsoft.com/office/drawing/2014/main" xmlns="" id="{EC4211A1-CAB2-471F-AD0E-4C72E0908C8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8925"/>
            <a:ext cx="20104100" cy="11308556"/>
          </a:xfrm>
          <a:prstGeom prst="rect">
            <a:avLst/>
          </a:prstGeom>
        </p:spPr>
      </p:pic>
      <p:grpSp>
        <p:nvGrpSpPr>
          <p:cNvPr id="2" name="object 8"/>
          <p:cNvGrpSpPr/>
          <p:nvPr/>
        </p:nvGrpSpPr>
        <p:grpSpPr>
          <a:xfrm>
            <a:off x="0" y="0"/>
            <a:ext cx="3330575" cy="11308715"/>
            <a:chOff x="0" y="0"/>
            <a:chExt cx="3330575" cy="11308715"/>
          </a:xfrm>
        </p:grpSpPr>
        <p:sp>
          <p:nvSpPr>
            <p:cNvPr id="9" name="object 9"/>
            <p:cNvSpPr/>
            <p:nvPr/>
          </p:nvSpPr>
          <p:spPr>
            <a:xfrm>
              <a:off x="0" y="0"/>
              <a:ext cx="3330575" cy="11308715"/>
            </a:xfrm>
            <a:custGeom>
              <a:avLst/>
              <a:gdLst/>
              <a:ahLst/>
              <a:cxnLst/>
              <a:rect l="l" t="t" r="r" b="b"/>
              <a:pathLst>
                <a:path w="3330575" h="11308715">
                  <a:moveTo>
                    <a:pt x="3330087" y="0"/>
                  </a:moveTo>
                  <a:lnTo>
                    <a:pt x="0" y="0"/>
                  </a:lnTo>
                  <a:lnTo>
                    <a:pt x="0" y="11308556"/>
                  </a:lnTo>
                  <a:lnTo>
                    <a:pt x="3330087" y="11308556"/>
                  </a:lnTo>
                  <a:lnTo>
                    <a:pt x="3330087" y="0"/>
                  </a:lnTo>
                  <a:close/>
                </a:path>
              </a:pathLst>
            </a:custGeom>
            <a:solidFill>
              <a:srgbClr val="EEEEEE"/>
            </a:solidFill>
          </p:spPr>
          <p:txBody>
            <a:bodyPr wrap="square" lIns="0" tIns="0" rIns="0" bIns="0" rtlCol="0"/>
            <a:lstStyle/>
            <a:p>
              <a:endParaRPr/>
            </a:p>
          </p:txBody>
        </p:sp>
        <p:sp>
          <p:nvSpPr>
            <p:cNvPr id="10" name="object 10"/>
            <p:cNvSpPr/>
            <p:nvPr/>
          </p:nvSpPr>
          <p:spPr>
            <a:xfrm>
              <a:off x="1576031" y="9499314"/>
              <a:ext cx="926465" cy="507365"/>
            </a:xfrm>
            <a:custGeom>
              <a:avLst/>
              <a:gdLst/>
              <a:ahLst/>
              <a:cxnLst/>
              <a:rect l="l" t="t" r="r" b="b"/>
              <a:pathLst>
                <a:path w="926464" h="507365">
                  <a:moveTo>
                    <a:pt x="138836" y="189230"/>
                  </a:moveTo>
                  <a:lnTo>
                    <a:pt x="33248" y="189230"/>
                  </a:lnTo>
                  <a:lnTo>
                    <a:pt x="33248" y="0"/>
                  </a:lnTo>
                  <a:lnTo>
                    <a:pt x="0" y="0"/>
                  </a:lnTo>
                  <a:lnTo>
                    <a:pt x="0" y="189230"/>
                  </a:lnTo>
                  <a:lnTo>
                    <a:pt x="0" y="219710"/>
                  </a:lnTo>
                  <a:lnTo>
                    <a:pt x="138836" y="219710"/>
                  </a:lnTo>
                  <a:lnTo>
                    <a:pt x="138836" y="189230"/>
                  </a:lnTo>
                  <a:close/>
                </a:path>
                <a:path w="926464" h="507365">
                  <a:moveTo>
                    <a:pt x="193319" y="285838"/>
                  </a:moveTo>
                  <a:lnTo>
                    <a:pt x="160083" y="285838"/>
                  </a:lnTo>
                  <a:lnTo>
                    <a:pt x="97282" y="422211"/>
                  </a:lnTo>
                  <a:lnTo>
                    <a:pt x="67360" y="358495"/>
                  </a:lnTo>
                  <a:lnTo>
                    <a:pt x="33248" y="285838"/>
                  </a:lnTo>
                  <a:lnTo>
                    <a:pt x="0" y="285838"/>
                  </a:lnTo>
                  <a:lnTo>
                    <a:pt x="0" y="505028"/>
                  </a:lnTo>
                  <a:lnTo>
                    <a:pt x="33248" y="505028"/>
                  </a:lnTo>
                  <a:lnTo>
                    <a:pt x="33248" y="358495"/>
                  </a:lnTo>
                  <a:lnTo>
                    <a:pt x="84963" y="465315"/>
                  </a:lnTo>
                  <a:lnTo>
                    <a:pt x="109588" y="465315"/>
                  </a:lnTo>
                  <a:lnTo>
                    <a:pt x="129959" y="422211"/>
                  </a:lnTo>
                  <a:lnTo>
                    <a:pt x="160083" y="358495"/>
                  </a:lnTo>
                  <a:lnTo>
                    <a:pt x="160083" y="505028"/>
                  </a:lnTo>
                  <a:lnTo>
                    <a:pt x="193319" y="505028"/>
                  </a:lnTo>
                  <a:lnTo>
                    <a:pt x="193319" y="358495"/>
                  </a:lnTo>
                  <a:lnTo>
                    <a:pt x="193319" y="285838"/>
                  </a:lnTo>
                  <a:close/>
                </a:path>
                <a:path w="926464" h="507365">
                  <a:moveTo>
                    <a:pt x="225336" y="520"/>
                  </a:moveTo>
                  <a:lnTo>
                    <a:pt x="192087" y="520"/>
                  </a:lnTo>
                  <a:lnTo>
                    <a:pt x="192087" y="219710"/>
                  </a:lnTo>
                  <a:lnTo>
                    <a:pt x="225336" y="219710"/>
                  </a:lnTo>
                  <a:lnTo>
                    <a:pt x="225336" y="520"/>
                  </a:lnTo>
                  <a:close/>
                </a:path>
                <a:path w="926464" h="507365">
                  <a:moveTo>
                    <a:pt x="426974" y="505028"/>
                  </a:moveTo>
                  <a:lnTo>
                    <a:pt x="410832" y="461010"/>
                  </a:lnTo>
                  <a:lnTo>
                    <a:pt x="400456" y="432689"/>
                  </a:lnTo>
                  <a:lnTo>
                    <a:pt x="367258" y="342138"/>
                  </a:lnTo>
                  <a:lnTo>
                    <a:pt x="367258" y="432689"/>
                  </a:lnTo>
                  <a:lnTo>
                    <a:pt x="299834" y="432689"/>
                  </a:lnTo>
                  <a:lnTo>
                    <a:pt x="334010" y="335407"/>
                  </a:lnTo>
                  <a:lnTo>
                    <a:pt x="367258" y="432689"/>
                  </a:lnTo>
                  <a:lnTo>
                    <a:pt x="367258" y="342138"/>
                  </a:lnTo>
                  <a:lnTo>
                    <a:pt x="364794" y="335407"/>
                  </a:lnTo>
                  <a:lnTo>
                    <a:pt x="346633" y="285838"/>
                  </a:lnTo>
                  <a:lnTo>
                    <a:pt x="319849" y="285838"/>
                  </a:lnTo>
                  <a:lnTo>
                    <a:pt x="239496" y="505028"/>
                  </a:lnTo>
                  <a:lnTo>
                    <a:pt x="274904" y="505028"/>
                  </a:lnTo>
                  <a:lnTo>
                    <a:pt x="289979" y="461010"/>
                  </a:lnTo>
                  <a:lnTo>
                    <a:pt x="376491" y="461010"/>
                  </a:lnTo>
                  <a:lnTo>
                    <a:pt x="391566" y="505028"/>
                  </a:lnTo>
                  <a:lnTo>
                    <a:pt x="426974" y="505028"/>
                  </a:lnTo>
                  <a:close/>
                </a:path>
                <a:path w="926464" h="507365">
                  <a:moveTo>
                    <a:pt x="438048" y="0"/>
                  </a:moveTo>
                  <a:lnTo>
                    <a:pt x="297980" y="0"/>
                  </a:lnTo>
                  <a:lnTo>
                    <a:pt x="297980" y="30480"/>
                  </a:lnTo>
                  <a:lnTo>
                    <a:pt x="297980" y="97790"/>
                  </a:lnTo>
                  <a:lnTo>
                    <a:pt x="297980" y="127000"/>
                  </a:lnTo>
                  <a:lnTo>
                    <a:pt x="297980" y="219710"/>
                  </a:lnTo>
                  <a:lnTo>
                    <a:pt x="331241" y="219710"/>
                  </a:lnTo>
                  <a:lnTo>
                    <a:pt x="331241" y="127000"/>
                  </a:lnTo>
                  <a:lnTo>
                    <a:pt x="422351" y="127000"/>
                  </a:lnTo>
                  <a:lnTo>
                    <a:pt x="422351" y="97790"/>
                  </a:lnTo>
                  <a:lnTo>
                    <a:pt x="331241" y="97790"/>
                  </a:lnTo>
                  <a:lnTo>
                    <a:pt x="331241" y="30480"/>
                  </a:lnTo>
                  <a:lnTo>
                    <a:pt x="438048" y="30480"/>
                  </a:lnTo>
                  <a:lnTo>
                    <a:pt x="438048" y="0"/>
                  </a:lnTo>
                  <a:close/>
                </a:path>
                <a:path w="926464" h="507365">
                  <a:moveTo>
                    <a:pt x="620306" y="386511"/>
                  </a:moveTo>
                  <a:lnTo>
                    <a:pt x="541185" y="386511"/>
                  </a:lnTo>
                  <a:lnTo>
                    <a:pt x="541185" y="414832"/>
                  </a:lnTo>
                  <a:lnTo>
                    <a:pt x="587057" y="414832"/>
                  </a:lnTo>
                  <a:lnTo>
                    <a:pt x="587057" y="426834"/>
                  </a:lnTo>
                  <a:lnTo>
                    <a:pt x="569201" y="468185"/>
                  </a:lnTo>
                  <a:lnTo>
                    <a:pt x="541185" y="477012"/>
                  </a:lnTo>
                  <a:lnTo>
                    <a:pt x="531723" y="476110"/>
                  </a:lnTo>
                  <a:lnTo>
                    <a:pt x="498055" y="441731"/>
                  </a:lnTo>
                  <a:lnTo>
                    <a:pt x="495630" y="395439"/>
                  </a:lnTo>
                  <a:lnTo>
                    <a:pt x="496138" y="367880"/>
                  </a:lnTo>
                  <a:lnTo>
                    <a:pt x="508546" y="327406"/>
                  </a:lnTo>
                  <a:lnTo>
                    <a:pt x="541185" y="313855"/>
                  </a:lnTo>
                  <a:lnTo>
                    <a:pt x="554380" y="315277"/>
                  </a:lnTo>
                  <a:lnTo>
                    <a:pt x="565238" y="319443"/>
                  </a:lnTo>
                  <a:lnTo>
                    <a:pt x="575005" y="326199"/>
                  </a:lnTo>
                  <a:lnTo>
                    <a:pt x="584911" y="335407"/>
                  </a:lnTo>
                  <a:lnTo>
                    <a:pt x="606450" y="313855"/>
                  </a:lnTo>
                  <a:lnTo>
                    <a:pt x="561352" y="285750"/>
                  </a:lnTo>
                  <a:lnTo>
                    <a:pt x="541185" y="283997"/>
                  </a:lnTo>
                  <a:lnTo>
                    <a:pt x="524446" y="285534"/>
                  </a:lnTo>
                  <a:lnTo>
                    <a:pt x="483616" y="307390"/>
                  </a:lnTo>
                  <a:lnTo>
                    <a:pt x="464921" y="343687"/>
                  </a:lnTo>
                  <a:lnTo>
                    <a:pt x="462368" y="395439"/>
                  </a:lnTo>
                  <a:lnTo>
                    <a:pt x="462661" y="423951"/>
                  </a:lnTo>
                  <a:lnTo>
                    <a:pt x="471208" y="466559"/>
                  </a:lnTo>
                  <a:lnTo>
                    <a:pt x="509524" y="500837"/>
                  </a:lnTo>
                  <a:lnTo>
                    <a:pt x="541185" y="506869"/>
                  </a:lnTo>
                  <a:lnTo>
                    <a:pt x="558482" y="505218"/>
                  </a:lnTo>
                  <a:lnTo>
                    <a:pt x="600900" y="481622"/>
                  </a:lnTo>
                  <a:lnTo>
                    <a:pt x="619315" y="438950"/>
                  </a:lnTo>
                  <a:lnTo>
                    <a:pt x="620306" y="419455"/>
                  </a:lnTo>
                  <a:lnTo>
                    <a:pt x="620306" y="386511"/>
                  </a:lnTo>
                  <a:close/>
                </a:path>
                <a:path w="926464" h="507365">
                  <a:moveTo>
                    <a:pt x="633539" y="0"/>
                  </a:moveTo>
                  <a:lnTo>
                    <a:pt x="493458" y="0"/>
                  </a:lnTo>
                  <a:lnTo>
                    <a:pt x="493458" y="30480"/>
                  </a:lnTo>
                  <a:lnTo>
                    <a:pt x="493458" y="93980"/>
                  </a:lnTo>
                  <a:lnTo>
                    <a:pt x="493458" y="124460"/>
                  </a:lnTo>
                  <a:lnTo>
                    <a:pt x="493458" y="189230"/>
                  </a:lnTo>
                  <a:lnTo>
                    <a:pt x="493458" y="219710"/>
                  </a:lnTo>
                  <a:lnTo>
                    <a:pt x="633539" y="219710"/>
                  </a:lnTo>
                  <a:lnTo>
                    <a:pt x="633539" y="189230"/>
                  </a:lnTo>
                  <a:lnTo>
                    <a:pt x="526707" y="189230"/>
                  </a:lnTo>
                  <a:lnTo>
                    <a:pt x="526707" y="124460"/>
                  </a:lnTo>
                  <a:lnTo>
                    <a:pt x="617842" y="124460"/>
                  </a:lnTo>
                  <a:lnTo>
                    <a:pt x="617842" y="93980"/>
                  </a:lnTo>
                  <a:lnTo>
                    <a:pt x="526707" y="93980"/>
                  </a:lnTo>
                  <a:lnTo>
                    <a:pt x="526707" y="30480"/>
                  </a:lnTo>
                  <a:lnTo>
                    <a:pt x="633539" y="30480"/>
                  </a:lnTo>
                  <a:lnTo>
                    <a:pt x="633539" y="0"/>
                  </a:lnTo>
                  <a:close/>
                </a:path>
                <a:path w="926464" h="507365">
                  <a:moveTo>
                    <a:pt x="716343" y="285838"/>
                  </a:moveTo>
                  <a:lnTo>
                    <a:pt x="683107" y="285838"/>
                  </a:lnTo>
                  <a:lnTo>
                    <a:pt x="683107" y="505028"/>
                  </a:lnTo>
                  <a:lnTo>
                    <a:pt x="716343" y="505028"/>
                  </a:lnTo>
                  <a:lnTo>
                    <a:pt x="716343" y="285838"/>
                  </a:lnTo>
                  <a:close/>
                </a:path>
                <a:path w="926464" h="507365">
                  <a:moveTo>
                    <a:pt x="925982" y="442544"/>
                  </a:moveTo>
                  <a:lnTo>
                    <a:pt x="908126" y="397586"/>
                  </a:lnTo>
                  <a:lnTo>
                    <a:pt x="867194" y="381279"/>
                  </a:lnTo>
                  <a:lnTo>
                    <a:pt x="842264" y="377583"/>
                  </a:lnTo>
                  <a:lnTo>
                    <a:pt x="834910" y="376034"/>
                  </a:lnTo>
                  <a:lnTo>
                    <a:pt x="809320" y="355104"/>
                  </a:lnTo>
                  <a:lnTo>
                    <a:pt x="809320" y="347103"/>
                  </a:lnTo>
                  <a:lnTo>
                    <a:pt x="811936" y="333578"/>
                  </a:lnTo>
                  <a:lnTo>
                    <a:pt x="819632" y="322745"/>
                  </a:lnTo>
                  <a:lnTo>
                    <a:pt x="832167" y="315544"/>
                  </a:lnTo>
                  <a:lnTo>
                    <a:pt x="849337" y="312928"/>
                  </a:lnTo>
                  <a:lnTo>
                    <a:pt x="862685" y="313766"/>
                  </a:lnTo>
                  <a:lnTo>
                    <a:pt x="875042" y="316547"/>
                  </a:lnTo>
                  <a:lnTo>
                    <a:pt x="886472" y="321767"/>
                  </a:lnTo>
                  <a:lnTo>
                    <a:pt x="897051" y="329857"/>
                  </a:lnTo>
                  <a:lnTo>
                    <a:pt x="914234" y="312928"/>
                  </a:lnTo>
                  <a:lnTo>
                    <a:pt x="870458" y="285432"/>
                  </a:lnTo>
                  <a:lnTo>
                    <a:pt x="850252" y="283997"/>
                  </a:lnTo>
                  <a:lnTo>
                    <a:pt x="819594" y="288683"/>
                  </a:lnTo>
                  <a:lnTo>
                    <a:pt x="796544" y="301853"/>
                  </a:lnTo>
                  <a:lnTo>
                    <a:pt x="782040" y="322186"/>
                  </a:lnTo>
                  <a:lnTo>
                    <a:pt x="776998" y="348335"/>
                  </a:lnTo>
                  <a:lnTo>
                    <a:pt x="777976" y="360984"/>
                  </a:lnTo>
                  <a:lnTo>
                    <a:pt x="801014" y="396367"/>
                  </a:lnTo>
                  <a:lnTo>
                    <a:pt x="860412" y="411441"/>
                  </a:lnTo>
                  <a:lnTo>
                    <a:pt x="868845" y="412927"/>
                  </a:lnTo>
                  <a:lnTo>
                    <a:pt x="893051" y="433920"/>
                  </a:lnTo>
                  <a:lnTo>
                    <a:pt x="893051" y="443458"/>
                  </a:lnTo>
                  <a:lnTo>
                    <a:pt x="890003" y="457669"/>
                  </a:lnTo>
                  <a:lnTo>
                    <a:pt x="881164" y="468198"/>
                  </a:lnTo>
                  <a:lnTo>
                    <a:pt x="866940" y="474751"/>
                  </a:lnTo>
                  <a:lnTo>
                    <a:pt x="847801" y="477012"/>
                  </a:lnTo>
                  <a:lnTo>
                    <a:pt x="831811" y="475996"/>
                  </a:lnTo>
                  <a:lnTo>
                    <a:pt x="817359" y="472554"/>
                  </a:lnTo>
                  <a:lnTo>
                    <a:pt x="804113" y="466102"/>
                  </a:lnTo>
                  <a:lnTo>
                    <a:pt x="791768" y="456082"/>
                  </a:lnTo>
                  <a:lnTo>
                    <a:pt x="769607" y="477939"/>
                  </a:lnTo>
                  <a:lnTo>
                    <a:pt x="785926" y="491426"/>
                  </a:lnTo>
                  <a:lnTo>
                    <a:pt x="803884" y="500367"/>
                  </a:lnTo>
                  <a:lnTo>
                    <a:pt x="824103" y="505333"/>
                  </a:lnTo>
                  <a:lnTo>
                    <a:pt x="847178" y="506869"/>
                  </a:lnTo>
                  <a:lnTo>
                    <a:pt x="878840" y="502488"/>
                  </a:lnTo>
                  <a:lnTo>
                    <a:pt x="903782" y="489826"/>
                  </a:lnTo>
                  <a:lnTo>
                    <a:pt x="914133" y="477012"/>
                  </a:lnTo>
                  <a:lnTo>
                    <a:pt x="920127" y="469607"/>
                  </a:lnTo>
                  <a:lnTo>
                    <a:pt x="925982" y="442544"/>
                  </a:lnTo>
                  <a:close/>
                </a:path>
              </a:pathLst>
            </a:custGeom>
            <a:solidFill>
              <a:srgbClr val="1D1D1B"/>
            </a:solidFill>
          </p:spPr>
          <p:txBody>
            <a:bodyPr wrap="square" lIns="0" tIns="0" rIns="0" bIns="0" rtlCol="0"/>
            <a:lstStyle/>
            <a:p>
              <a:endParaRPr/>
            </a:p>
          </p:txBody>
        </p:sp>
        <p:pic>
          <p:nvPicPr>
            <p:cNvPr id="11" name="object 11"/>
            <p:cNvPicPr/>
            <p:nvPr/>
          </p:nvPicPr>
          <p:blipFill>
            <a:blip r:embed="rId3" cstate="print"/>
            <a:stretch>
              <a:fillRect/>
            </a:stretch>
          </p:blipFill>
          <p:spPr>
            <a:xfrm>
              <a:off x="1576181" y="10076231"/>
              <a:ext cx="925846" cy="63788"/>
            </a:xfrm>
            <a:prstGeom prst="rect">
              <a:avLst/>
            </a:prstGeom>
          </p:spPr>
        </p:pic>
        <p:sp>
          <p:nvSpPr>
            <p:cNvPr id="12" name="object 12"/>
            <p:cNvSpPr/>
            <p:nvPr/>
          </p:nvSpPr>
          <p:spPr>
            <a:xfrm>
              <a:off x="896416" y="9499834"/>
              <a:ext cx="577215" cy="678180"/>
            </a:xfrm>
            <a:custGeom>
              <a:avLst/>
              <a:gdLst/>
              <a:ahLst/>
              <a:cxnLst/>
              <a:rect l="l" t="t" r="r" b="b"/>
              <a:pathLst>
                <a:path w="577215" h="678179">
                  <a:moveTo>
                    <a:pt x="135216" y="203682"/>
                  </a:moveTo>
                  <a:lnTo>
                    <a:pt x="129908" y="177368"/>
                  </a:lnTo>
                  <a:lnTo>
                    <a:pt x="115417" y="155879"/>
                  </a:lnTo>
                  <a:lnTo>
                    <a:pt x="93929" y="141389"/>
                  </a:lnTo>
                  <a:lnTo>
                    <a:pt x="67614" y="136080"/>
                  </a:lnTo>
                  <a:lnTo>
                    <a:pt x="41300" y="141389"/>
                  </a:lnTo>
                  <a:lnTo>
                    <a:pt x="19799" y="155879"/>
                  </a:lnTo>
                  <a:lnTo>
                    <a:pt x="5308" y="177368"/>
                  </a:lnTo>
                  <a:lnTo>
                    <a:pt x="0" y="203682"/>
                  </a:lnTo>
                  <a:lnTo>
                    <a:pt x="5308" y="230009"/>
                  </a:lnTo>
                  <a:lnTo>
                    <a:pt x="19799" y="251498"/>
                  </a:lnTo>
                  <a:lnTo>
                    <a:pt x="41300" y="265988"/>
                  </a:lnTo>
                  <a:lnTo>
                    <a:pt x="67614" y="271297"/>
                  </a:lnTo>
                  <a:lnTo>
                    <a:pt x="93929" y="265988"/>
                  </a:lnTo>
                  <a:lnTo>
                    <a:pt x="115417" y="251498"/>
                  </a:lnTo>
                  <a:lnTo>
                    <a:pt x="129908" y="230009"/>
                  </a:lnTo>
                  <a:lnTo>
                    <a:pt x="135216" y="203682"/>
                  </a:lnTo>
                  <a:close/>
                </a:path>
                <a:path w="577215" h="678179">
                  <a:moveTo>
                    <a:pt x="190296" y="458685"/>
                  </a:moveTo>
                  <a:lnTo>
                    <a:pt x="186309" y="438950"/>
                  </a:lnTo>
                  <a:lnTo>
                    <a:pt x="175437" y="422821"/>
                  </a:lnTo>
                  <a:lnTo>
                    <a:pt x="159321" y="411962"/>
                  </a:lnTo>
                  <a:lnTo>
                    <a:pt x="139585" y="407974"/>
                  </a:lnTo>
                  <a:lnTo>
                    <a:pt x="119849" y="411962"/>
                  </a:lnTo>
                  <a:lnTo>
                    <a:pt x="103733" y="422821"/>
                  </a:lnTo>
                  <a:lnTo>
                    <a:pt x="92862" y="438950"/>
                  </a:lnTo>
                  <a:lnTo>
                    <a:pt x="88874" y="458685"/>
                  </a:lnTo>
                  <a:lnTo>
                    <a:pt x="92862" y="478421"/>
                  </a:lnTo>
                  <a:lnTo>
                    <a:pt x="103733" y="494538"/>
                  </a:lnTo>
                  <a:lnTo>
                    <a:pt x="119849" y="505409"/>
                  </a:lnTo>
                  <a:lnTo>
                    <a:pt x="139585" y="509397"/>
                  </a:lnTo>
                  <a:lnTo>
                    <a:pt x="159321" y="505409"/>
                  </a:lnTo>
                  <a:lnTo>
                    <a:pt x="175437" y="494538"/>
                  </a:lnTo>
                  <a:lnTo>
                    <a:pt x="186309" y="478421"/>
                  </a:lnTo>
                  <a:lnTo>
                    <a:pt x="190296" y="458685"/>
                  </a:lnTo>
                  <a:close/>
                </a:path>
                <a:path w="577215" h="678179">
                  <a:moveTo>
                    <a:pt x="223812" y="67614"/>
                  </a:moveTo>
                  <a:lnTo>
                    <a:pt x="218503" y="41300"/>
                  </a:lnTo>
                  <a:lnTo>
                    <a:pt x="204012" y="19812"/>
                  </a:lnTo>
                  <a:lnTo>
                    <a:pt x="182524" y="5321"/>
                  </a:lnTo>
                  <a:lnTo>
                    <a:pt x="156197" y="0"/>
                  </a:lnTo>
                  <a:lnTo>
                    <a:pt x="129882" y="5321"/>
                  </a:lnTo>
                  <a:lnTo>
                    <a:pt x="108394" y="19812"/>
                  </a:lnTo>
                  <a:lnTo>
                    <a:pt x="93903" y="41300"/>
                  </a:lnTo>
                  <a:lnTo>
                    <a:pt x="88595" y="67614"/>
                  </a:lnTo>
                  <a:lnTo>
                    <a:pt x="93903" y="93929"/>
                  </a:lnTo>
                  <a:lnTo>
                    <a:pt x="108394" y="115417"/>
                  </a:lnTo>
                  <a:lnTo>
                    <a:pt x="129882" y="129908"/>
                  </a:lnTo>
                  <a:lnTo>
                    <a:pt x="156197" y="135229"/>
                  </a:lnTo>
                  <a:lnTo>
                    <a:pt x="182524" y="129908"/>
                  </a:lnTo>
                  <a:lnTo>
                    <a:pt x="204012" y="115417"/>
                  </a:lnTo>
                  <a:lnTo>
                    <a:pt x="218503" y="93929"/>
                  </a:lnTo>
                  <a:lnTo>
                    <a:pt x="223812" y="67614"/>
                  </a:lnTo>
                  <a:close/>
                </a:path>
                <a:path w="577215" h="678179">
                  <a:moveTo>
                    <a:pt x="312407" y="203682"/>
                  </a:moveTo>
                  <a:lnTo>
                    <a:pt x="307098" y="177368"/>
                  </a:lnTo>
                  <a:lnTo>
                    <a:pt x="292608" y="155879"/>
                  </a:lnTo>
                  <a:lnTo>
                    <a:pt x="271106" y="141389"/>
                  </a:lnTo>
                  <a:lnTo>
                    <a:pt x="244792" y="136080"/>
                  </a:lnTo>
                  <a:lnTo>
                    <a:pt x="218478" y="141389"/>
                  </a:lnTo>
                  <a:lnTo>
                    <a:pt x="196989" y="155879"/>
                  </a:lnTo>
                  <a:lnTo>
                    <a:pt x="182499" y="177368"/>
                  </a:lnTo>
                  <a:lnTo>
                    <a:pt x="177190" y="203682"/>
                  </a:lnTo>
                  <a:lnTo>
                    <a:pt x="182499" y="230009"/>
                  </a:lnTo>
                  <a:lnTo>
                    <a:pt x="196989" y="251498"/>
                  </a:lnTo>
                  <a:lnTo>
                    <a:pt x="218478" y="265988"/>
                  </a:lnTo>
                  <a:lnTo>
                    <a:pt x="244792" y="271297"/>
                  </a:lnTo>
                  <a:lnTo>
                    <a:pt x="271106" y="265988"/>
                  </a:lnTo>
                  <a:lnTo>
                    <a:pt x="292608" y="251498"/>
                  </a:lnTo>
                  <a:lnTo>
                    <a:pt x="307098" y="230009"/>
                  </a:lnTo>
                  <a:lnTo>
                    <a:pt x="312407" y="203682"/>
                  </a:lnTo>
                  <a:close/>
                </a:path>
                <a:path w="577215" h="678179">
                  <a:moveTo>
                    <a:pt x="400113" y="610209"/>
                  </a:moveTo>
                  <a:lnTo>
                    <a:pt x="394804" y="583895"/>
                  </a:lnTo>
                  <a:lnTo>
                    <a:pt x="380314" y="562406"/>
                  </a:lnTo>
                  <a:lnTo>
                    <a:pt x="358825" y="547916"/>
                  </a:lnTo>
                  <a:lnTo>
                    <a:pt x="332511" y="542594"/>
                  </a:lnTo>
                  <a:lnTo>
                    <a:pt x="306197" y="547916"/>
                  </a:lnTo>
                  <a:lnTo>
                    <a:pt x="284695" y="562406"/>
                  </a:lnTo>
                  <a:lnTo>
                    <a:pt x="270217" y="583895"/>
                  </a:lnTo>
                  <a:lnTo>
                    <a:pt x="264896" y="610209"/>
                  </a:lnTo>
                  <a:lnTo>
                    <a:pt x="270217" y="636524"/>
                  </a:lnTo>
                  <a:lnTo>
                    <a:pt x="284695" y="658012"/>
                  </a:lnTo>
                  <a:lnTo>
                    <a:pt x="306197" y="672503"/>
                  </a:lnTo>
                  <a:lnTo>
                    <a:pt x="332511" y="677824"/>
                  </a:lnTo>
                  <a:lnTo>
                    <a:pt x="358825" y="672503"/>
                  </a:lnTo>
                  <a:lnTo>
                    <a:pt x="380314" y="658012"/>
                  </a:lnTo>
                  <a:lnTo>
                    <a:pt x="394804" y="636524"/>
                  </a:lnTo>
                  <a:lnTo>
                    <a:pt x="400113" y="610209"/>
                  </a:lnTo>
                  <a:close/>
                </a:path>
                <a:path w="577215" h="678179">
                  <a:moveTo>
                    <a:pt x="401002" y="338747"/>
                  </a:moveTo>
                  <a:lnTo>
                    <a:pt x="395681" y="312432"/>
                  </a:lnTo>
                  <a:lnTo>
                    <a:pt x="381203" y="290944"/>
                  </a:lnTo>
                  <a:lnTo>
                    <a:pt x="359702" y="276453"/>
                  </a:lnTo>
                  <a:lnTo>
                    <a:pt x="333387" y="271145"/>
                  </a:lnTo>
                  <a:lnTo>
                    <a:pt x="307073" y="276453"/>
                  </a:lnTo>
                  <a:lnTo>
                    <a:pt x="285584" y="290944"/>
                  </a:lnTo>
                  <a:lnTo>
                    <a:pt x="271094" y="312432"/>
                  </a:lnTo>
                  <a:lnTo>
                    <a:pt x="265772" y="338747"/>
                  </a:lnTo>
                  <a:lnTo>
                    <a:pt x="271094" y="365061"/>
                  </a:lnTo>
                  <a:lnTo>
                    <a:pt x="285584" y="386562"/>
                  </a:lnTo>
                  <a:lnTo>
                    <a:pt x="307073" y="401053"/>
                  </a:lnTo>
                  <a:lnTo>
                    <a:pt x="333387" y="406361"/>
                  </a:lnTo>
                  <a:lnTo>
                    <a:pt x="359702" y="401053"/>
                  </a:lnTo>
                  <a:lnTo>
                    <a:pt x="381203" y="386562"/>
                  </a:lnTo>
                  <a:lnTo>
                    <a:pt x="395681" y="365061"/>
                  </a:lnTo>
                  <a:lnTo>
                    <a:pt x="401002" y="338747"/>
                  </a:lnTo>
                  <a:close/>
                </a:path>
                <a:path w="577215" h="678179">
                  <a:moveTo>
                    <a:pt x="401002" y="67614"/>
                  </a:moveTo>
                  <a:lnTo>
                    <a:pt x="395681" y="41300"/>
                  </a:lnTo>
                  <a:lnTo>
                    <a:pt x="381203" y="19812"/>
                  </a:lnTo>
                  <a:lnTo>
                    <a:pt x="359702" y="5321"/>
                  </a:lnTo>
                  <a:lnTo>
                    <a:pt x="333387" y="0"/>
                  </a:lnTo>
                  <a:lnTo>
                    <a:pt x="307073" y="5321"/>
                  </a:lnTo>
                  <a:lnTo>
                    <a:pt x="285584" y="19812"/>
                  </a:lnTo>
                  <a:lnTo>
                    <a:pt x="271094" y="41300"/>
                  </a:lnTo>
                  <a:lnTo>
                    <a:pt x="265772" y="67614"/>
                  </a:lnTo>
                  <a:lnTo>
                    <a:pt x="271094" y="93929"/>
                  </a:lnTo>
                  <a:lnTo>
                    <a:pt x="285584" y="115417"/>
                  </a:lnTo>
                  <a:lnTo>
                    <a:pt x="307073" y="129908"/>
                  </a:lnTo>
                  <a:lnTo>
                    <a:pt x="333387" y="135229"/>
                  </a:lnTo>
                  <a:lnTo>
                    <a:pt x="359702" y="129908"/>
                  </a:lnTo>
                  <a:lnTo>
                    <a:pt x="381203" y="115417"/>
                  </a:lnTo>
                  <a:lnTo>
                    <a:pt x="395681" y="93929"/>
                  </a:lnTo>
                  <a:lnTo>
                    <a:pt x="401002" y="67614"/>
                  </a:lnTo>
                  <a:close/>
                </a:path>
                <a:path w="577215" h="678179">
                  <a:moveTo>
                    <a:pt x="488226" y="475424"/>
                  </a:moveTo>
                  <a:lnTo>
                    <a:pt x="482904" y="449110"/>
                  </a:lnTo>
                  <a:lnTo>
                    <a:pt x="468414" y="427621"/>
                  </a:lnTo>
                  <a:lnTo>
                    <a:pt x="446925" y="413131"/>
                  </a:lnTo>
                  <a:lnTo>
                    <a:pt x="420611" y="407809"/>
                  </a:lnTo>
                  <a:lnTo>
                    <a:pt x="394296" y="413131"/>
                  </a:lnTo>
                  <a:lnTo>
                    <a:pt x="372808" y="427621"/>
                  </a:lnTo>
                  <a:lnTo>
                    <a:pt x="358317" y="449110"/>
                  </a:lnTo>
                  <a:lnTo>
                    <a:pt x="352996" y="475424"/>
                  </a:lnTo>
                  <a:lnTo>
                    <a:pt x="358317" y="501738"/>
                  </a:lnTo>
                  <a:lnTo>
                    <a:pt x="372808" y="523227"/>
                  </a:lnTo>
                  <a:lnTo>
                    <a:pt x="394296" y="537718"/>
                  </a:lnTo>
                  <a:lnTo>
                    <a:pt x="420611" y="543039"/>
                  </a:lnTo>
                  <a:lnTo>
                    <a:pt x="446925" y="537718"/>
                  </a:lnTo>
                  <a:lnTo>
                    <a:pt x="468414" y="523227"/>
                  </a:lnTo>
                  <a:lnTo>
                    <a:pt x="482904" y="501738"/>
                  </a:lnTo>
                  <a:lnTo>
                    <a:pt x="488226" y="475424"/>
                  </a:lnTo>
                  <a:close/>
                </a:path>
                <a:path w="577215" h="678179">
                  <a:moveTo>
                    <a:pt x="576973" y="573481"/>
                  </a:moveTo>
                  <a:lnTo>
                    <a:pt x="572985" y="553745"/>
                  </a:lnTo>
                  <a:lnTo>
                    <a:pt x="562127" y="537629"/>
                  </a:lnTo>
                  <a:lnTo>
                    <a:pt x="545998" y="526757"/>
                  </a:lnTo>
                  <a:lnTo>
                    <a:pt x="526262" y="522770"/>
                  </a:lnTo>
                  <a:lnTo>
                    <a:pt x="506526" y="526757"/>
                  </a:lnTo>
                  <a:lnTo>
                    <a:pt x="490410" y="537629"/>
                  </a:lnTo>
                  <a:lnTo>
                    <a:pt x="479539" y="553745"/>
                  </a:lnTo>
                  <a:lnTo>
                    <a:pt x="475551" y="573481"/>
                  </a:lnTo>
                  <a:lnTo>
                    <a:pt x="479539" y="593217"/>
                  </a:lnTo>
                  <a:lnTo>
                    <a:pt x="490410" y="609333"/>
                  </a:lnTo>
                  <a:lnTo>
                    <a:pt x="506526" y="620204"/>
                  </a:lnTo>
                  <a:lnTo>
                    <a:pt x="526262" y="624192"/>
                  </a:lnTo>
                  <a:lnTo>
                    <a:pt x="545998" y="620204"/>
                  </a:lnTo>
                  <a:lnTo>
                    <a:pt x="562127" y="609333"/>
                  </a:lnTo>
                  <a:lnTo>
                    <a:pt x="572985" y="593217"/>
                  </a:lnTo>
                  <a:lnTo>
                    <a:pt x="576973" y="573481"/>
                  </a:lnTo>
                  <a:close/>
                </a:path>
              </a:pathLst>
            </a:custGeom>
            <a:solidFill>
              <a:srgbClr val="007731"/>
            </a:solidFill>
          </p:spPr>
          <p:txBody>
            <a:bodyPr wrap="square" lIns="0" tIns="0" rIns="0" bIns="0" rtlCol="0"/>
            <a:lstStyle/>
            <a:p>
              <a:endParaRPr/>
            </a:p>
          </p:txBody>
        </p:sp>
      </p:grpSp>
      <p:sp>
        <p:nvSpPr>
          <p:cNvPr id="13" name="object 13"/>
          <p:cNvSpPr txBox="1">
            <a:spLocks noGrp="1"/>
          </p:cNvSpPr>
          <p:nvPr>
            <p:ph type="title"/>
          </p:nvPr>
        </p:nvSpPr>
        <p:spPr>
          <a:xfrm>
            <a:off x="903917" y="1311971"/>
            <a:ext cx="1807246" cy="829714"/>
          </a:xfrm>
          <a:prstGeom prst="rect">
            <a:avLst/>
          </a:prstGeom>
        </p:spPr>
        <p:txBody>
          <a:bodyPr vert="horz" wrap="square" lIns="0" tIns="13970" rIns="0" bIns="0" rtlCol="0">
            <a:spAutoFit/>
          </a:bodyPr>
          <a:lstStyle/>
          <a:p>
            <a:pPr marL="12700">
              <a:lnSpc>
                <a:spcPct val="100000"/>
              </a:lnSpc>
              <a:spcBef>
                <a:spcPts val="110"/>
              </a:spcBef>
            </a:pPr>
            <a:r>
              <a:rPr dirty="0"/>
              <a:t>06.1</a:t>
            </a:r>
          </a:p>
        </p:txBody>
      </p:sp>
      <p:sp>
        <p:nvSpPr>
          <p:cNvPr id="14" name="object 14"/>
          <p:cNvSpPr txBox="1"/>
          <p:nvPr/>
        </p:nvSpPr>
        <p:spPr>
          <a:xfrm>
            <a:off x="2711376" y="1400434"/>
            <a:ext cx="10184598" cy="468717"/>
          </a:xfrm>
          <a:prstGeom prst="rect">
            <a:avLst/>
          </a:prstGeom>
        </p:spPr>
        <p:txBody>
          <a:bodyPr vert="horz" wrap="square" lIns="0" tIns="14604" rIns="0" bIns="0" rtlCol="0">
            <a:spAutoFit/>
          </a:bodyPr>
          <a:lstStyle/>
          <a:p>
            <a:pPr marL="12700">
              <a:lnSpc>
                <a:spcPct val="100000"/>
              </a:lnSpc>
              <a:spcBef>
                <a:spcPts val="114"/>
              </a:spcBef>
              <a:tabLst>
                <a:tab pos="336550" algn="l"/>
              </a:tabLst>
            </a:pPr>
            <a:r>
              <a:rPr sz="2950" b="1" dirty="0">
                <a:solidFill>
                  <a:srgbClr val="393939"/>
                </a:solidFill>
                <a:latin typeface="Verdana"/>
                <a:cs typeface="Verdana"/>
              </a:rPr>
              <a:t>I	TRE INDICATORI DI IMPRONTA AMBIENTALE</a:t>
            </a:r>
            <a:endParaRPr sz="2950" dirty="0">
              <a:latin typeface="Verdana"/>
              <a:cs typeface="Verdana"/>
            </a:endParaRPr>
          </a:p>
        </p:txBody>
      </p:sp>
      <p:sp>
        <p:nvSpPr>
          <p:cNvPr id="15" name="object 15"/>
          <p:cNvSpPr txBox="1"/>
          <p:nvPr/>
        </p:nvSpPr>
        <p:spPr>
          <a:xfrm>
            <a:off x="2711376" y="1912254"/>
            <a:ext cx="6502474" cy="829714"/>
          </a:xfrm>
          <a:prstGeom prst="rect">
            <a:avLst/>
          </a:prstGeom>
        </p:spPr>
        <p:txBody>
          <a:bodyPr vert="horz" wrap="square" lIns="0" tIns="13970" rIns="0" bIns="0" rtlCol="0">
            <a:spAutoFit/>
          </a:bodyPr>
          <a:lstStyle/>
          <a:p>
            <a:pPr marL="12700">
              <a:lnSpc>
                <a:spcPct val="100000"/>
              </a:lnSpc>
              <a:spcBef>
                <a:spcPts val="110"/>
              </a:spcBef>
            </a:pPr>
            <a:r>
              <a:rPr sz="5300" b="1" dirty="0">
                <a:solidFill>
                  <a:srgbClr val="393939"/>
                </a:solidFill>
                <a:latin typeface="Verdana"/>
                <a:cs typeface="Verdana"/>
              </a:rPr>
              <a:t>PIÙ RILEVANTI</a:t>
            </a:r>
            <a:endParaRPr sz="5300" dirty="0">
              <a:latin typeface="Verdana"/>
              <a:cs typeface="Verdana"/>
            </a:endParaRPr>
          </a:p>
        </p:txBody>
      </p:sp>
      <p:grpSp>
        <p:nvGrpSpPr>
          <p:cNvPr id="3" name="object 16"/>
          <p:cNvGrpSpPr/>
          <p:nvPr/>
        </p:nvGrpSpPr>
        <p:grpSpPr>
          <a:xfrm>
            <a:off x="7958331" y="9314756"/>
            <a:ext cx="764688" cy="764688"/>
            <a:chOff x="6162431" y="8764850"/>
            <a:chExt cx="1285875" cy="1285875"/>
          </a:xfrm>
        </p:grpSpPr>
        <p:sp>
          <p:nvSpPr>
            <p:cNvPr id="17" name="object 17"/>
            <p:cNvSpPr/>
            <p:nvPr/>
          </p:nvSpPr>
          <p:spPr>
            <a:xfrm>
              <a:off x="6162431" y="8764850"/>
              <a:ext cx="1285875" cy="1285875"/>
            </a:xfrm>
            <a:custGeom>
              <a:avLst/>
              <a:gdLst/>
              <a:ahLst/>
              <a:cxnLst/>
              <a:rect l="l" t="t" r="r" b="b"/>
              <a:pathLst>
                <a:path w="1285875" h="1285875">
                  <a:moveTo>
                    <a:pt x="642870" y="0"/>
                  </a:moveTo>
                  <a:lnTo>
                    <a:pt x="635907" y="0"/>
                  </a:lnTo>
                  <a:lnTo>
                    <a:pt x="585147" y="2636"/>
                  </a:lnTo>
                  <a:lnTo>
                    <a:pt x="538796" y="8456"/>
                  </a:lnTo>
                  <a:lnTo>
                    <a:pt x="493529" y="17507"/>
                  </a:lnTo>
                  <a:lnTo>
                    <a:pt x="449466" y="29668"/>
                  </a:lnTo>
                  <a:lnTo>
                    <a:pt x="406729" y="44819"/>
                  </a:lnTo>
                  <a:lnTo>
                    <a:pt x="365438" y="62839"/>
                  </a:lnTo>
                  <a:lnTo>
                    <a:pt x="325714" y="83607"/>
                  </a:lnTo>
                  <a:lnTo>
                    <a:pt x="287678" y="107003"/>
                  </a:lnTo>
                  <a:lnTo>
                    <a:pt x="251450" y="132905"/>
                  </a:lnTo>
                  <a:lnTo>
                    <a:pt x="217151" y="161194"/>
                  </a:lnTo>
                  <a:lnTo>
                    <a:pt x="184902" y="191749"/>
                  </a:lnTo>
                  <a:lnTo>
                    <a:pt x="154824" y="224448"/>
                  </a:lnTo>
                  <a:lnTo>
                    <a:pt x="127038" y="259172"/>
                  </a:lnTo>
                  <a:lnTo>
                    <a:pt x="101663" y="295800"/>
                  </a:lnTo>
                  <a:lnTo>
                    <a:pt x="78822" y="334210"/>
                  </a:lnTo>
                  <a:lnTo>
                    <a:pt x="58634" y="374283"/>
                  </a:lnTo>
                  <a:lnTo>
                    <a:pt x="41221" y="415897"/>
                  </a:lnTo>
                  <a:lnTo>
                    <a:pt x="26704" y="458932"/>
                  </a:lnTo>
                  <a:lnTo>
                    <a:pt x="15202" y="503268"/>
                  </a:lnTo>
                  <a:lnTo>
                    <a:pt x="6837" y="548783"/>
                  </a:lnTo>
                  <a:lnTo>
                    <a:pt x="1729" y="595357"/>
                  </a:lnTo>
                  <a:lnTo>
                    <a:pt x="0" y="642870"/>
                  </a:lnTo>
                  <a:lnTo>
                    <a:pt x="1729" y="690373"/>
                  </a:lnTo>
                  <a:lnTo>
                    <a:pt x="6837" y="736940"/>
                  </a:lnTo>
                  <a:lnTo>
                    <a:pt x="15202" y="782450"/>
                  </a:lnTo>
                  <a:lnTo>
                    <a:pt x="26704" y="826781"/>
                  </a:lnTo>
                  <a:lnTo>
                    <a:pt x="41221" y="869813"/>
                  </a:lnTo>
                  <a:lnTo>
                    <a:pt x="58634" y="911425"/>
                  </a:lnTo>
                  <a:lnTo>
                    <a:pt x="78822" y="951497"/>
                  </a:lnTo>
                  <a:lnTo>
                    <a:pt x="101663" y="989908"/>
                  </a:lnTo>
                  <a:lnTo>
                    <a:pt x="127038" y="1026536"/>
                  </a:lnTo>
                  <a:lnTo>
                    <a:pt x="154824" y="1061262"/>
                  </a:lnTo>
                  <a:lnTo>
                    <a:pt x="184902" y="1093964"/>
                  </a:lnTo>
                  <a:lnTo>
                    <a:pt x="217151" y="1124521"/>
                  </a:lnTo>
                  <a:lnTo>
                    <a:pt x="251450" y="1152813"/>
                  </a:lnTo>
                  <a:lnTo>
                    <a:pt x="287678" y="1178719"/>
                  </a:lnTo>
                  <a:lnTo>
                    <a:pt x="325714" y="1202118"/>
                  </a:lnTo>
                  <a:lnTo>
                    <a:pt x="365438" y="1222889"/>
                  </a:lnTo>
                  <a:lnTo>
                    <a:pt x="406729" y="1240912"/>
                  </a:lnTo>
                  <a:lnTo>
                    <a:pt x="449466" y="1256066"/>
                  </a:lnTo>
                  <a:lnTo>
                    <a:pt x="493529" y="1268230"/>
                  </a:lnTo>
                  <a:lnTo>
                    <a:pt x="538796" y="1277283"/>
                  </a:lnTo>
                  <a:lnTo>
                    <a:pt x="585147" y="1283104"/>
                  </a:lnTo>
                  <a:lnTo>
                    <a:pt x="635907" y="1285740"/>
                  </a:lnTo>
                  <a:lnTo>
                    <a:pt x="642870" y="1285740"/>
                  </a:lnTo>
                  <a:lnTo>
                    <a:pt x="690844" y="1283977"/>
                  </a:lnTo>
                  <a:lnTo>
                    <a:pt x="737861" y="1278769"/>
                  </a:lnTo>
                  <a:lnTo>
                    <a:pt x="783797" y="1270242"/>
                  </a:lnTo>
                  <a:lnTo>
                    <a:pt x="828528" y="1258519"/>
                  </a:lnTo>
                  <a:lnTo>
                    <a:pt x="871928" y="1243726"/>
                  </a:lnTo>
                  <a:lnTo>
                    <a:pt x="913874" y="1225985"/>
                  </a:lnTo>
                  <a:lnTo>
                    <a:pt x="954241" y="1205423"/>
                  </a:lnTo>
                  <a:lnTo>
                    <a:pt x="992905" y="1182162"/>
                  </a:lnTo>
                  <a:lnTo>
                    <a:pt x="1029742" y="1156328"/>
                  </a:lnTo>
                  <a:lnTo>
                    <a:pt x="1064627" y="1128044"/>
                  </a:lnTo>
                  <a:lnTo>
                    <a:pt x="1097436" y="1097436"/>
                  </a:lnTo>
                  <a:lnTo>
                    <a:pt x="1128044" y="1064627"/>
                  </a:lnTo>
                  <a:lnTo>
                    <a:pt x="1156328" y="1029742"/>
                  </a:lnTo>
                  <a:lnTo>
                    <a:pt x="1182162" y="992905"/>
                  </a:lnTo>
                  <a:lnTo>
                    <a:pt x="1205423" y="954241"/>
                  </a:lnTo>
                  <a:lnTo>
                    <a:pt x="1225985" y="913874"/>
                  </a:lnTo>
                  <a:lnTo>
                    <a:pt x="1243726" y="871928"/>
                  </a:lnTo>
                  <a:lnTo>
                    <a:pt x="1258519" y="828528"/>
                  </a:lnTo>
                  <a:lnTo>
                    <a:pt x="1270242" y="783797"/>
                  </a:lnTo>
                  <a:lnTo>
                    <a:pt x="1278769" y="737861"/>
                  </a:lnTo>
                  <a:lnTo>
                    <a:pt x="1283977" y="690844"/>
                  </a:lnTo>
                  <a:lnTo>
                    <a:pt x="1285740" y="642870"/>
                  </a:lnTo>
                  <a:lnTo>
                    <a:pt x="1283977" y="594885"/>
                  </a:lnTo>
                  <a:lnTo>
                    <a:pt x="1278769" y="547860"/>
                  </a:lnTo>
                  <a:lnTo>
                    <a:pt x="1270242" y="501917"/>
                  </a:lnTo>
                  <a:lnTo>
                    <a:pt x="1258519" y="457182"/>
                  </a:lnTo>
                  <a:lnTo>
                    <a:pt x="1243726" y="413778"/>
                  </a:lnTo>
                  <a:lnTo>
                    <a:pt x="1225985" y="371830"/>
                  </a:lnTo>
                  <a:lnTo>
                    <a:pt x="1205423" y="331462"/>
                  </a:lnTo>
                  <a:lnTo>
                    <a:pt x="1182162" y="292797"/>
                  </a:lnTo>
                  <a:lnTo>
                    <a:pt x="1156328" y="255962"/>
                  </a:lnTo>
                  <a:lnTo>
                    <a:pt x="1128044" y="221079"/>
                  </a:lnTo>
                  <a:lnTo>
                    <a:pt x="1097436" y="188273"/>
                  </a:lnTo>
                  <a:lnTo>
                    <a:pt x="1064627" y="157667"/>
                  </a:lnTo>
                  <a:lnTo>
                    <a:pt x="1029742" y="129387"/>
                  </a:lnTo>
                  <a:lnTo>
                    <a:pt x="992905" y="103557"/>
                  </a:lnTo>
                  <a:lnTo>
                    <a:pt x="954241" y="80300"/>
                  </a:lnTo>
                  <a:lnTo>
                    <a:pt x="913874" y="59741"/>
                  </a:lnTo>
                  <a:lnTo>
                    <a:pt x="871928" y="42004"/>
                  </a:lnTo>
                  <a:lnTo>
                    <a:pt x="828528" y="27214"/>
                  </a:lnTo>
                  <a:lnTo>
                    <a:pt x="783797" y="15494"/>
                  </a:lnTo>
                  <a:lnTo>
                    <a:pt x="737861" y="6969"/>
                  </a:lnTo>
                  <a:lnTo>
                    <a:pt x="690844" y="1763"/>
                  </a:lnTo>
                  <a:lnTo>
                    <a:pt x="642870" y="0"/>
                  </a:lnTo>
                  <a:close/>
                </a:path>
              </a:pathLst>
            </a:custGeom>
            <a:solidFill>
              <a:srgbClr val="EEEEEE"/>
            </a:solidFill>
          </p:spPr>
          <p:txBody>
            <a:bodyPr wrap="square" lIns="0" tIns="0" rIns="0" bIns="0" rtlCol="0"/>
            <a:lstStyle/>
            <a:p>
              <a:endParaRPr/>
            </a:p>
          </p:txBody>
        </p:sp>
        <p:sp>
          <p:nvSpPr>
            <p:cNvPr id="18" name="object 18"/>
            <p:cNvSpPr/>
            <p:nvPr/>
          </p:nvSpPr>
          <p:spPr>
            <a:xfrm>
              <a:off x="6794893" y="8764850"/>
              <a:ext cx="653415" cy="1285875"/>
            </a:xfrm>
            <a:custGeom>
              <a:avLst/>
              <a:gdLst/>
              <a:ahLst/>
              <a:cxnLst/>
              <a:rect l="l" t="t" r="r" b="b"/>
              <a:pathLst>
                <a:path w="653415" h="1285875">
                  <a:moveTo>
                    <a:pt x="10408" y="0"/>
                  </a:moveTo>
                  <a:lnTo>
                    <a:pt x="0" y="167"/>
                  </a:lnTo>
                  <a:lnTo>
                    <a:pt x="0" y="1285573"/>
                  </a:lnTo>
                  <a:lnTo>
                    <a:pt x="3444" y="1285740"/>
                  </a:lnTo>
                  <a:lnTo>
                    <a:pt x="10408" y="1285740"/>
                  </a:lnTo>
                  <a:lnTo>
                    <a:pt x="58382" y="1283977"/>
                  </a:lnTo>
                  <a:lnTo>
                    <a:pt x="105399" y="1278769"/>
                  </a:lnTo>
                  <a:lnTo>
                    <a:pt x="151335" y="1270242"/>
                  </a:lnTo>
                  <a:lnTo>
                    <a:pt x="196065" y="1258519"/>
                  </a:lnTo>
                  <a:lnTo>
                    <a:pt x="239466" y="1243726"/>
                  </a:lnTo>
                  <a:lnTo>
                    <a:pt x="281412" y="1225985"/>
                  </a:lnTo>
                  <a:lnTo>
                    <a:pt x="321779" y="1205423"/>
                  </a:lnTo>
                  <a:lnTo>
                    <a:pt x="360443" y="1182162"/>
                  </a:lnTo>
                  <a:lnTo>
                    <a:pt x="397280" y="1156328"/>
                  </a:lnTo>
                  <a:lnTo>
                    <a:pt x="432165" y="1128044"/>
                  </a:lnTo>
                  <a:lnTo>
                    <a:pt x="464974" y="1097436"/>
                  </a:lnTo>
                  <a:lnTo>
                    <a:pt x="495582" y="1064627"/>
                  </a:lnTo>
                  <a:lnTo>
                    <a:pt x="523865" y="1029742"/>
                  </a:lnTo>
                  <a:lnTo>
                    <a:pt x="549700" y="992905"/>
                  </a:lnTo>
                  <a:lnTo>
                    <a:pt x="572960" y="954241"/>
                  </a:lnTo>
                  <a:lnTo>
                    <a:pt x="593523" y="913874"/>
                  </a:lnTo>
                  <a:lnTo>
                    <a:pt x="611263" y="871928"/>
                  </a:lnTo>
                  <a:lnTo>
                    <a:pt x="626057" y="828528"/>
                  </a:lnTo>
                  <a:lnTo>
                    <a:pt x="637780" y="783797"/>
                  </a:lnTo>
                  <a:lnTo>
                    <a:pt x="646307" y="737861"/>
                  </a:lnTo>
                  <a:lnTo>
                    <a:pt x="651515" y="690844"/>
                  </a:lnTo>
                  <a:lnTo>
                    <a:pt x="653278" y="642870"/>
                  </a:lnTo>
                  <a:lnTo>
                    <a:pt x="651515" y="594885"/>
                  </a:lnTo>
                  <a:lnTo>
                    <a:pt x="646307" y="547860"/>
                  </a:lnTo>
                  <a:lnTo>
                    <a:pt x="637780" y="501917"/>
                  </a:lnTo>
                  <a:lnTo>
                    <a:pt x="626057" y="457182"/>
                  </a:lnTo>
                  <a:lnTo>
                    <a:pt x="611263" y="413778"/>
                  </a:lnTo>
                  <a:lnTo>
                    <a:pt x="593523" y="371830"/>
                  </a:lnTo>
                  <a:lnTo>
                    <a:pt x="572960" y="331462"/>
                  </a:lnTo>
                  <a:lnTo>
                    <a:pt x="549700" y="292797"/>
                  </a:lnTo>
                  <a:lnTo>
                    <a:pt x="523865" y="255962"/>
                  </a:lnTo>
                  <a:lnTo>
                    <a:pt x="495582" y="221079"/>
                  </a:lnTo>
                  <a:lnTo>
                    <a:pt x="464974" y="188273"/>
                  </a:lnTo>
                  <a:lnTo>
                    <a:pt x="432165" y="157667"/>
                  </a:lnTo>
                  <a:lnTo>
                    <a:pt x="397280" y="129387"/>
                  </a:lnTo>
                  <a:lnTo>
                    <a:pt x="360443" y="103557"/>
                  </a:lnTo>
                  <a:lnTo>
                    <a:pt x="321779" y="80300"/>
                  </a:lnTo>
                  <a:lnTo>
                    <a:pt x="281412" y="59741"/>
                  </a:lnTo>
                  <a:lnTo>
                    <a:pt x="239466" y="42004"/>
                  </a:lnTo>
                  <a:lnTo>
                    <a:pt x="196065" y="27214"/>
                  </a:lnTo>
                  <a:lnTo>
                    <a:pt x="151335" y="15494"/>
                  </a:lnTo>
                  <a:lnTo>
                    <a:pt x="105399" y="6969"/>
                  </a:lnTo>
                  <a:lnTo>
                    <a:pt x="58382" y="1763"/>
                  </a:lnTo>
                  <a:lnTo>
                    <a:pt x="10408" y="0"/>
                  </a:lnTo>
                  <a:close/>
                </a:path>
              </a:pathLst>
            </a:custGeom>
            <a:solidFill>
              <a:srgbClr val="E4E4E4"/>
            </a:solidFill>
          </p:spPr>
          <p:txBody>
            <a:bodyPr wrap="square" lIns="0" tIns="0" rIns="0" bIns="0" rtlCol="0"/>
            <a:lstStyle/>
            <a:p>
              <a:endParaRPr/>
            </a:p>
          </p:txBody>
        </p:sp>
        <p:sp>
          <p:nvSpPr>
            <p:cNvPr id="19" name="object 19"/>
            <p:cNvSpPr/>
            <p:nvPr/>
          </p:nvSpPr>
          <p:spPr>
            <a:xfrm>
              <a:off x="6344285" y="9004471"/>
              <a:ext cx="911860" cy="807085"/>
            </a:xfrm>
            <a:custGeom>
              <a:avLst/>
              <a:gdLst/>
              <a:ahLst/>
              <a:cxnLst/>
              <a:rect l="l" t="t" r="r" b="b"/>
              <a:pathLst>
                <a:path w="911859" h="807084">
                  <a:moveTo>
                    <a:pt x="911504" y="172313"/>
                  </a:moveTo>
                  <a:lnTo>
                    <a:pt x="909256" y="162534"/>
                  </a:lnTo>
                  <a:lnTo>
                    <a:pt x="906018" y="158648"/>
                  </a:lnTo>
                  <a:lnTo>
                    <a:pt x="901687" y="157022"/>
                  </a:lnTo>
                  <a:lnTo>
                    <a:pt x="870940" y="145986"/>
                  </a:lnTo>
                  <a:lnTo>
                    <a:pt x="870940" y="176530"/>
                  </a:lnTo>
                  <a:lnTo>
                    <a:pt x="804240" y="245313"/>
                  </a:lnTo>
                  <a:lnTo>
                    <a:pt x="770026" y="232486"/>
                  </a:lnTo>
                  <a:lnTo>
                    <a:pt x="770026" y="263423"/>
                  </a:lnTo>
                  <a:lnTo>
                    <a:pt x="497776" y="387413"/>
                  </a:lnTo>
                  <a:lnTo>
                    <a:pt x="483793" y="382003"/>
                  </a:lnTo>
                  <a:lnTo>
                    <a:pt x="483793" y="432269"/>
                  </a:lnTo>
                  <a:lnTo>
                    <a:pt x="483793" y="771042"/>
                  </a:lnTo>
                  <a:lnTo>
                    <a:pt x="149136" y="641515"/>
                  </a:lnTo>
                  <a:lnTo>
                    <a:pt x="149136" y="436956"/>
                  </a:lnTo>
                  <a:lnTo>
                    <a:pt x="355244" y="522833"/>
                  </a:lnTo>
                  <a:lnTo>
                    <a:pt x="359956" y="524852"/>
                  </a:lnTo>
                  <a:lnTo>
                    <a:pt x="365620" y="524129"/>
                  </a:lnTo>
                  <a:lnTo>
                    <a:pt x="369722" y="521004"/>
                  </a:lnTo>
                  <a:lnTo>
                    <a:pt x="375653" y="516382"/>
                  </a:lnTo>
                  <a:lnTo>
                    <a:pt x="483793" y="432269"/>
                  </a:lnTo>
                  <a:lnTo>
                    <a:pt x="483793" y="382003"/>
                  </a:lnTo>
                  <a:lnTo>
                    <a:pt x="469252" y="376364"/>
                  </a:lnTo>
                  <a:lnTo>
                    <a:pt x="469252" y="407301"/>
                  </a:lnTo>
                  <a:lnTo>
                    <a:pt x="358457" y="493001"/>
                  </a:lnTo>
                  <a:lnTo>
                    <a:pt x="41884" y="361149"/>
                  </a:lnTo>
                  <a:lnTo>
                    <a:pt x="137426" y="278752"/>
                  </a:lnTo>
                  <a:lnTo>
                    <a:pt x="469252" y="407301"/>
                  </a:lnTo>
                  <a:lnTo>
                    <a:pt x="469252" y="376364"/>
                  </a:lnTo>
                  <a:lnTo>
                    <a:pt x="173177" y="261620"/>
                  </a:lnTo>
                  <a:lnTo>
                    <a:pt x="453555" y="144856"/>
                  </a:lnTo>
                  <a:lnTo>
                    <a:pt x="770026" y="263423"/>
                  </a:lnTo>
                  <a:lnTo>
                    <a:pt x="770026" y="232486"/>
                  </a:lnTo>
                  <a:lnTo>
                    <a:pt x="482485" y="124612"/>
                  </a:lnTo>
                  <a:lnTo>
                    <a:pt x="559384" y="64706"/>
                  </a:lnTo>
                  <a:lnTo>
                    <a:pt x="870940" y="176530"/>
                  </a:lnTo>
                  <a:lnTo>
                    <a:pt x="870940" y="145986"/>
                  </a:lnTo>
                  <a:lnTo>
                    <a:pt x="581418" y="41973"/>
                  </a:lnTo>
                  <a:lnTo>
                    <a:pt x="561682" y="34886"/>
                  </a:lnTo>
                  <a:lnTo>
                    <a:pt x="559981" y="34239"/>
                  </a:lnTo>
                  <a:lnTo>
                    <a:pt x="558177" y="33959"/>
                  </a:lnTo>
                  <a:lnTo>
                    <a:pt x="556082" y="33972"/>
                  </a:lnTo>
                  <a:lnTo>
                    <a:pt x="553135" y="34163"/>
                  </a:lnTo>
                  <a:lnTo>
                    <a:pt x="550252" y="35293"/>
                  </a:lnTo>
                  <a:lnTo>
                    <a:pt x="548005" y="37096"/>
                  </a:lnTo>
                  <a:lnTo>
                    <a:pt x="457873" y="107442"/>
                  </a:lnTo>
                  <a:lnTo>
                    <a:pt x="432714" y="64058"/>
                  </a:lnTo>
                  <a:lnTo>
                    <a:pt x="432714" y="122275"/>
                  </a:lnTo>
                  <a:lnTo>
                    <a:pt x="140576" y="243979"/>
                  </a:lnTo>
                  <a:lnTo>
                    <a:pt x="83680" y="148132"/>
                  </a:lnTo>
                  <a:lnTo>
                    <a:pt x="380847" y="32499"/>
                  </a:lnTo>
                  <a:lnTo>
                    <a:pt x="432714" y="122275"/>
                  </a:lnTo>
                  <a:lnTo>
                    <a:pt x="432714" y="64058"/>
                  </a:lnTo>
                  <a:lnTo>
                    <a:pt x="400202" y="7988"/>
                  </a:lnTo>
                  <a:lnTo>
                    <a:pt x="397344" y="3022"/>
                  </a:lnTo>
                  <a:lnTo>
                    <a:pt x="392836" y="266"/>
                  </a:lnTo>
                  <a:lnTo>
                    <a:pt x="387769" y="0"/>
                  </a:lnTo>
                  <a:lnTo>
                    <a:pt x="385521" y="0"/>
                  </a:lnTo>
                  <a:lnTo>
                    <a:pt x="384632" y="101"/>
                  </a:lnTo>
                  <a:lnTo>
                    <a:pt x="383717" y="330"/>
                  </a:lnTo>
                  <a:lnTo>
                    <a:pt x="382816" y="622"/>
                  </a:lnTo>
                  <a:lnTo>
                    <a:pt x="382117" y="939"/>
                  </a:lnTo>
                  <a:lnTo>
                    <a:pt x="53657" y="128828"/>
                  </a:lnTo>
                  <a:lnTo>
                    <a:pt x="50673" y="132041"/>
                  </a:lnTo>
                  <a:lnTo>
                    <a:pt x="47815" y="140284"/>
                  </a:lnTo>
                  <a:lnTo>
                    <a:pt x="48158" y="144653"/>
                  </a:lnTo>
                  <a:lnTo>
                    <a:pt x="115798" y="259257"/>
                  </a:lnTo>
                  <a:lnTo>
                    <a:pt x="5359" y="354380"/>
                  </a:lnTo>
                  <a:lnTo>
                    <a:pt x="1714" y="357428"/>
                  </a:lnTo>
                  <a:lnTo>
                    <a:pt x="0" y="362331"/>
                  </a:lnTo>
                  <a:lnTo>
                    <a:pt x="1536" y="372719"/>
                  </a:lnTo>
                  <a:lnTo>
                    <a:pt x="4597" y="376923"/>
                  </a:lnTo>
                  <a:lnTo>
                    <a:pt x="120205" y="425119"/>
                  </a:lnTo>
                  <a:lnTo>
                    <a:pt x="120332" y="659472"/>
                  </a:lnTo>
                  <a:lnTo>
                    <a:pt x="123520" y="661454"/>
                  </a:lnTo>
                  <a:lnTo>
                    <a:pt x="131356" y="665213"/>
                  </a:lnTo>
                  <a:lnTo>
                    <a:pt x="492734" y="805383"/>
                  </a:lnTo>
                  <a:lnTo>
                    <a:pt x="494525" y="806145"/>
                  </a:lnTo>
                  <a:lnTo>
                    <a:pt x="496430" y="806526"/>
                  </a:lnTo>
                  <a:lnTo>
                    <a:pt x="500316" y="806526"/>
                  </a:lnTo>
                  <a:lnTo>
                    <a:pt x="502272" y="806132"/>
                  </a:lnTo>
                  <a:lnTo>
                    <a:pt x="504126" y="805345"/>
                  </a:lnTo>
                  <a:lnTo>
                    <a:pt x="518769" y="798677"/>
                  </a:lnTo>
                  <a:lnTo>
                    <a:pt x="814171" y="664362"/>
                  </a:lnTo>
                  <a:lnTo>
                    <a:pt x="821486" y="660057"/>
                  </a:lnTo>
                  <a:lnTo>
                    <a:pt x="822350" y="648817"/>
                  </a:lnTo>
                  <a:lnTo>
                    <a:pt x="822350" y="433971"/>
                  </a:lnTo>
                  <a:lnTo>
                    <a:pt x="888326" y="398145"/>
                  </a:lnTo>
                  <a:lnTo>
                    <a:pt x="891070" y="389064"/>
                  </a:lnTo>
                  <a:lnTo>
                    <a:pt x="855446" y="321500"/>
                  </a:lnTo>
                  <a:lnTo>
                    <a:pt x="855446" y="382930"/>
                  </a:lnTo>
                  <a:lnTo>
                    <a:pt x="793445" y="416521"/>
                  </a:lnTo>
                  <a:lnTo>
                    <a:pt x="793445" y="449427"/>
                  </a:lnTo>
                  <a:lnTo>
                    <a:pt x="793445" y="641997"/>
                  </a:lnTo>
                  <a:lnTo>
                    <a:pt x="512686" y="769683"/>
                  </a:lnTo>
                  <a:lnTo>
                    <a:pt x="512686" y="456285"/>
                  </a:lnTo>
                  <a:lnTo>
                    <a:pt x="570890" y="554151"/>
                  </a:lnTo>
                  <a:lnTo>
                    <a:pt x="574662" y="560641"/>
                  </a:lnTo>
                  <a:lnTo>
                    <a:pt x="583730" y="563168"/>
                  </a:lnTo>
                  <a:lnTo>
                    <a:pt x="600405" y="554101"/>
                  </a:lnTo>
                  <a:lnTo>
                    <a:pt x="793445" y="449427"/>
                  </a:lnTo>
                  <a:lnTo>
                    <a:pt x="793445" y="416521"/>
                  </a:lnTo>
                  <a:lnTo>
                    <a:pt x="588568" y="527507"/>
                  </a:lnTo>
                  <a:lnTo>
                    <a:pt x="518642" y="409549"/>
                  </a:lnTo>
                  <a:lnTo>
                    <a:pt x="801547" y="280670"/>
                  </a:lnTo>
                  <a:lnTo>
                    <a:pt x="855446" y="382930"/>
                  </a:lnTo>
                  <a:lnTo>
                    <a:pt x="855446" y="321500"/>
                  </a:lnTo>
                  <a:lnTo>
                    <a:pt x="825512" y="264718"/>
                  </a:lnTo>
                  <a:lnTo>
                    <a:pt x="907161" y="180530"/>
                  </a:lnTo>
                  <a:lnTo>
                    <a:pt x="910297" y="177215"/>
                  </a:lnTo>
                  <a:lnTo>
                    <a:pt x="911504" y="172313"/>
                  </a:lnTo>
                  <a:close/>
                </a:path>
              </a:pathLst>
            </a:custGeom>
            <a:solidFill>
              <a:srgbClr val="393939"/>
            </a:solidFill>
          </p:spPr>
          <p:txBody>
            <a:bodyPr wrap="square" lIns="0" tIns="0" rIns="0" bIns="0" rtlCol="0"/>
            <a:lstStyle/>
            <a:p>
              <a:endParaRPr/>
            </a:p>
          </p:txBody>
        </p:sp>
      </p:grpSp>
      <p:grpSp>
        <p:nvGrpSpPr>
          <p:cNvPr id="4" name="object 21"/>
          <p:cNvGrpSpPr/>
          <p:nvPr/>
        </p:nvGrpSpPr>
        <p:grpSpPr>
          <a:xfrm>
            <a:off x="11023786" y="9328165"/>
            <a:ext cx="764688" cy="764688"/>
            <a:chOff x="9985991" y="8770568"/>
            <a:chExt cx="1285875" cy="1285875"/>
          </a:xfrm>
        </p:grpSpPr>
        <p:sp>
          <p:nvSpPr>
            <p:cNvPr id="22" name="object 22"/>
            <p:cNvSpPr/>
            <p:nvPr/>
          </p:nvSpPr>
          <p:spPr>
            <a:xfrm>
              <a:off x="9985991" y="8770568"/>
              <a:ext cx="1285875" cy="1285875"/>
            </a:xfrm>
            <a:custGeom>
              <a:avLst/>
              <a:gdLst/>
              <a:ahLst/>
              <a:cxnLst/>
              <a:rect l="l" t="t" r="r" b="b"/>
              <a:pathLst>
                <a:path w="1285875" h="1285875">
                  <a:moveTo>
                    <a:pt x="642870" y="0"/>
                  </a:moveTo>
                  <a:lnTo>
                    <a:pt x="635907" y="0"/>
                  </a:lnTo>
                  <a:lnTo>
                    <a:pt x="585147" y="2636"/>
                  </a:lnTo>
                  <a:lnTo>
                    <a:pt x="538796" y="8456"/>
                  </a:lnTo>
                  <a:lnTo>
                    <a:pt x="493529" y="17507"/>
                  </a:lnTo>
                  <a:lnTo>
                    <a:pt x="449466" y="29668"/>
                  </a:lnTo>
                  <a:lnTo>
                    <a:pt x="406729" y="44819"/>
                  </a:lnTo>
                  <a:lnTo>
                    <a:pt x="365438" y="62839"/>
                  </a:lnTo>
                  <a:lnTo>
                    <a:pt x="325714" y="83607"/>
                  </a:lnTo>
                  <a:lnTo>
                    <a:pt x="287678" y="107003"/>
                  </a:lnTo>
                  <a:lnTo>
                    <a:pt x="251450" y="132905"/>
                  </a:lnTo>
                  <a:lnTo>
                    <a:pt x="217151" y="161194"/>
                  </a:lnTo>
                  <a:lnTo>
                    <a:pt x="184902" y="191749"/>
                  </a:lnTo>
                  <a:lnTo>
                    <a:pt x="154824" y="224448"/>
                  </a:lnTo>
                  <a:lnTo>
                    <a:pt x="127038" y="259172"/>
                  </a:lnTo>
                  <a:lnTo>
                    <a:pt x="101663" y="295800"/>
                  </a:lnTo>
                  <a:lnTo>
                    <a:pt x="78822" y="334210"/>
                  </a:lnTo>
                  <a:lnTo>
                    <a:pt x="58634" y="374283"/>
                  </a:lnTo>
                  <a:lnTo>
                    <a:pt x="41221" y="415897"/>
                  </a:lnTo>
                  <a:lnTo>
                    <a:pt x="26704" y="458932"/>
                  </a:lnTo>
                  <a:lnTo>
                    <a:pt x="15202" y="503268"/>
                  </a:lnTo>
                  <a:lnTo>
                    <a:pt x="6837" y="548783"/>
                  </a:lnTo>
                  <a:lnTo>
                    <a:pt x="1729" y="595357"/>
                  </a:lnTo>
                  <a:lnTo>
                    <a:pt x="0" y="642870"/>
                  </a:lnTo>
                  <a:lnTo>
                    <a:pt x="1729" y="690373"/>
                  </a:lnTo>
                  <a:lnTo>
                    <a:pt x="6837" y="736940"/>
                  </a:lnTo>
                  <a:lnTo>
                    <a:pt x="15202" y="782450"/>
                  </a:lnTo>
                  <a:lnTo>
                    <a:pt x="26704" y="826781"/>
                  </a:lnTo>
                  <a:lnTo>
                    <a:pt x="41221" y="869813"/>
                  </a:lnTo>
                  <a:lnTo>
                    <a:pt x="58634" y="911425"/>
                  </a:lnTo>
                  <a:lnTo>
                    <a:pt x="78822" y="951497"/>
                  </a:lnTo>
                  <a:lnTo>
                    <a:pt x="101663" y="989908"/>
                  </a:lnTo>
                  <a:lnTo>
                    <a:pt x="127038" y="1026536"/>
                  </a:lnTo>
                  <a:lnTo>
                    <a:pt x="154824" y="1061262"/>
                  </a:lnTo>
                  <a:lnTo>
                    <a:pt x="184902" y="1093964"/>
                  </a:lnTo>
                  <a:lnTo>
                    <a:pt x="217151" y="1124521"/>
                  </a:lnTo>
                  <a:lnTo>
                    <a:pt x="251450" y="1152813"/>
                  </a:lnTo>
                  <a:lnTo>
                    <a:pt x="287678" y="1178719"/>
                  </a:lnTo>
                  <a:lnTo>
                    <a:pt x="325714" y="1202118"/>
                  </a:lnTo>
                  <a:lnTo>
                    <a:pt x="365438" y="1222889"/>
                  </a:lnTo>
                  <a:lnTo>
                    <a:pt x="406729" y="1240912"/>
                  </a:lnTo>
                  <a:lnTo>
                    <a:pt x="449466" y="1256066"/>
                  </a:lnTo>
                  <a:lnTo>
                    <a:pt x="493529" y="1268230"/>
                  </a:lnTo>
                  <a:lnTo>
                    <a:pt x="538796" y="1277283"/>
                  </a:lnTo>
                  <a:lnTo>
                    <a:pt x="585147" y="1283104"/>
                  </a:lnTo>
                  <a:lnTo>
                    <a:pt x="635907" y="1285740"/>
                  </a:lnTo>
                  <a:lnTo>
                    <a:pt x="642870" y="1285740"/>
                  </a:lnTo>
                  <a:lnTo>
                    <a:pt x="690844" y="1283977"/>
                  </a:lnTo>
                  <a:lnTo>
                    <a:pt x="737861" y="1278769"/>
                  </a:lnTo>
                  <a:lnTo>
                    <a:pt x="783797" y="1270242"/>
                  </a:lnTo>
                  <a:lnTo>
                    <a:pt x="828528" y="1258519"/>
                  </a:lnTo>
                  <a:lnTo>
                    <a:pt x="871928" y="1243726"/>
                  </a:lnTo>
                  <a:lnTo>
                    <a:pt x="913874" y="1225985"/>
                  </a:lnTo>
                  <a:lnTo>
                    <a:pt x="954241" y="1205423"/>
                  </a:lnTo>
                  <a:lnTo>
                    <a:pt x="992905" y="1182162"/>
                  </a:lnTo>
                  <a:lnTo>
                    <a:pt x="1029742" y="1156328"/>
                  </a:lnTo>
                  <a:lnTo>
                    <a:pt x="1064627" y="1128044"/>
                  </a:lnTo>
                  <a:lnTo>
                    <a:pt x="1097436" y="1097436"/>
                  </a:lnTo>
                  <a:lnTo>
                    <a:pt x="1128044" y="1064627"/>
                  </a:lnTo>
                  <a:lnTo>
                    <a:pt x="1156328" y="1029742"/>
                  </a:lnTo>
                  <a:lnTo>
                    <a:pt x="1182162" y="992905"/>
                  </a:lnTo>
                  <a:lnTo>
                    <a:pt x="1205423" y="954241"/>
                  </a:lnTo>
                  <a:lnTo>
                    <a:pt x="1225985" y="913874"/>
                  </a:lnTo>
                  <a:lnTo>
                    <a:pt x="1243726" y="871928"/>
                  </a:lnTo>
                  <a:lnTo>
                    <a:pt x="1258519" y="828528"/>
                  </a:lnTo>
                  <a:lnTo>
                    <a:pt x="1270242" y="783797"/>
                  </a:lnTo>
                  <a:lnTo>
                    <a:pt x="1278769" y="737861"/>
                  </a:lnTo>
                  <a:lnTo>
                    <a:pt x="1283977" y="690844"/>
                  </a:lnTo>
                  <a:lnTo>
                    <a:pt x="1285740" y="642870"/>
                  </a:lnTo>
                  <a:lnTo>
                    <a:pt x="1283977" y="594885"/>
                  </a:lnTo>
                  <a:lnTo>
                    <a:pt x="1278769" y="547860"/>
                  </a:lnTo>
                  <a:lnTo>
                    <a:pt x="1270242" y="501917"/>
                  </a:lnTo>
                  <a:lnTo>
                    <a:pt x="1258519" y="457182"/>
                  </a:lnTo>
                  <a:lnTo>
                    <a:pt x="1243726" y="413778"/>
                  </a:lnTo>
                  <a:lnTo>
                    <a:pt x="1225985" y="371830"/>
                  </a:lnTo>
                  <a:lnTo>
                    <a:pt x="1205423" y="331462"/>
                  </a:lnTo>
                  <a:lnTo>
                    <a:pt x="1182162" y="292797"/>
                  </a:lnTo>
                  <a:lnTo>
                    <a:pt x="1156328" y="255962"/>
                  </a:lnTo>
                  <a:lnTo>
                    <a:pt x="1128044" y="221079"/>
                  </a:lnTo>
                  <a:lnTo>
                    <a:pt x="1097436" y="188273"/>
                  </a:lnTo>
                  <a:lnTo>
                    <a:pt x="1064627" y="157667"/>
                  </a:lnTo>
                  <a:lnTo>
                    <a:pt x="1029742" y="129387"/>
                  </a:lnTo>
                  <a:lnTo>
                    <a:pt x="992905" y="103557"/>
                  </a:lnTo>
                  <a:lnTo>
                    <a:pt x="954241" y="80300"/>
                  </a:lnTo>
                  <a:lnTo>
                    <a:pt x="913874" y="59741"/>
                  </a:lnTo>
                  <a:lnTo>
                    <a:pt x="871928" y="42004"/>
                  </a:lnTo>
                  <a:lnTo>
                    <a:pt x="828528" y="27214"/>
                  </a:lnTo>
                  <a:lnTo>
                    <a:pt x="783797" y="15494"/>
                  </a:lnTo>
                  <a:lnTo>
                    <a:pt x="737861" y="6969"/>
                  </a:lnTo>
                  <a:lnTo>
                    <a:pt x="690844" y="1763"/>
                  </a:lnTo>
                  <a:lnTo>
                    <a:pt x="642870" y="0"/>
                  </a:lnTo>
                  <a:close/>
                </a:path>
              </a:pathLst>
            </a:custGeom>
            <a:solidFill>
              <a:srgbClr val="EEEEEE"/>
            </a:solidFill>
          </p:spPr>
          <p:txBody>
            <a:bodyPr wrap="square" lIns="0" tIns="0" rIns="0" bIns="0" rtlCol="0"/>
            <a:lstStyle/>
            <a:p>
              <a:endParaRPr/>
            </a:p>
          </p:txBody>
        </p:sp>
        <p:sp>
          <p:nvSpPr>
            <p:cNvPr id="23" name="object 23"/>
            <p:cNvSpPr/>
            <p:nvPr/>
          </p:nvSpPr>
          <p:spPr>
            <a:xfrm>
              <a:off x="10618453" y="8770568"/>
              <a:ext cx="653415" cy="1285875"/>
            </a:xfrm>
            <a:custGeom>
              <a:avLst/>
              <a:gdLst/>
              <a:ahLst/>
              <a:cxnLst/>
              <a:rect l="l" t="t" r="r" b="b"/>
              <a:pathLst>
                <a:path w="653415" h="1285875">
                  <a:moveTo>
                    <a:pt x="10408" y="0"/>
                  </a:moveTo>
                  <a:lnTo>
                    <a:pt x="0" y="167"/>
                  </a:lnTo>
                  <a:lnTo>
                    <a:pt x="0" y="1285573"/>
                  </a:lnTo>
                  <a:lnTo>
                    <a:pt x="3444" y="1285740"/>
                  </a:lnTo>
                  <a:lnTo>
                    <a:pt x="10408" y="1285740"/>
                  </a:lnTo>
                  <a:lnTo>
                    <a:pt x="58382" y="1283977"/>
                  </a:lnTo>
                  <a:lnTo>
                    <a:pt x="105399" y="1278769"/>
                  </a:lnTo>
                  <a:lnTo>
                    <a:pt x="151335" y="1270242"/>
                  </a:lnTo>
                  <a:lnTo>
                    <a:pt x="196065" y="1258519"/>
                  </a:lnTo>
                  <a:lnTo>
                    <a:pt x="239466" y="1243726"/>
                  </a:lnTo>
                  <a:lnTo>
                    <a:pt x="281412" y="1225985"/>
                  </a:lnTo>
                  <a:lnTo>
                    <a:pt x="321779" y="1205423"/>
                  </a:lnTo>
                  <a:lnTo>
                    <a:pt x="360443" y="1182162"/>
                  </a:lnTo>
                  <a:lnTo>
                    <a:pt x="397280" y="1156328"/>
                  </a:lnTo>
                  <a:lnTo>
                    <a:pt x="432165" y="1128044"/>
                  </a:lnTo>
                  <a:lnTo>
                    <a:pt x="464974" y="1097436"/>
                  </a:lnTo>
                  <a:lnTo>
                    <a:pt x="495582" y="1064627"/>
                  </a:lnTo>
                  <a:lnTo>
                    <a:pt x="523865" y="1029742"/>
                  </a:lnTo>
                  <a:lnTo>
                    <a:pt x="549700" y="992905"/>
                  </a:lnTo>
                  <a:lnTo>
                    <a:pt x="572960" y="954241"/>
                  </a:lnTo>
                  <a:lnTo>
                    <a:pt x="593523" y="913874"/>
                  </a:lnTo>
                  <a:lnTo>
                    <a:pt x="611263" y="871928"/>
                  </a:lnTo>
                  <a:lnTo>
                    <a:pt x="626057" y="828528"/>
                  </a:lnTo>
                  <a:lnTo>
                    <a:pt x="637780" y="783797"/>
                  </a:lnTo>
                  <a:lnTo>
                    <a:pt x="646307" y="737861"/>
                  </a:lnTo>
                  <a:lnTo>
                    <a:pt x="651515" y="690844"/>
                  </a:lnTo>
                  <a:lnTo>
                    <a:pt x="653278" y="642870"/>
                  </a:lnTo>
                  <a:lnTo>
                    <a:pt x="651515" y="594885"/>
                  </a:lnTo>
                  <a:lnTo>
                    <a:pt x="646307" y="547860"/>
                  </a:lnTo>
                  <a:lnTo>
                    <a:pt x="637780" y="501917"/>
                  </a:lnTo>
                  <a:lnTo>
                    <a:pt x="626057" y="457182"/>
                  </a:lnTo>
                  <a:lnTo>
                    <a:pt x="611263" y="413778"/>
                  </a:lnTo>
                  <a:lnTo>
                    <a:pt x="593523" y="371830"/>
                  </a:lnTo>
                  <a:lnTo>
                    <a:pt x="572960" y="331462"/>
                  </a:lnTo>
                  <a:lnTo>
                    <a:pt x="549700" y="292797"/>
                  </a:lnTo>
                  <a:lnTo>
                    <a:pt x="523865" y="255962"/>
                  </a:lnTo>
                  <a:lnTo>
                    <a:pt x="495582" y="221079"/>
                  </a:lnTo>
                  <a:lnTo>
                    <a:pt x="464974" y="188273"/>
                  </a:lnTo>
                  <a:lnTo>
                    <a:pt x="432165" y="157667"/>
                  </a:lnTo>
                  <a:lnTo>
                    <a:pt x="397280" y="129387"/>
                  </a:lnTo>
                  <a:lnTo>
                    <a:pt x="360443" y="103557"/>
                  </a:lnTo>
                  <a:lnTo>
                    <a:pt x="321779" y="80300"/>
                  </a:lnTo>
                  <a:lnTo>
                    <a:pt x="281412" y="59741"/>
                  </a:lnTo>
                  <a:lnTo>
                    <a:pt x="239466" y="42004"/>
                  </a:lnTo>
                  <a:lnTo>
                    <a:pt x="196065" y="27214"/>
                  </a:lnTo>
                  <a:lnTo>
                    <a:pt x="151335" y="15494"/>
                  </a:lnTo>
                  <a:lnTo>
                    <a:pt x="105399" y="6969"/>
                  </a:lnTo>
                  <a:lnTo>
                    <a:pt x="58382" y="1763"/>
                  </a:lnTo>
                  <a:lnTo>
                    <a:pt x="10408" y="0"/>
                  </a:lnTo>
                  <a:close/>
                </a:path>
              </a:pathLst>
            </a:custGeom>
            <a:solidFill>
              <a:srgbClr val="E4E4E4"/>
            </a:solidFill>
          </p:spPr>
          <p:txBody>
            <a:bodyPr wrap="square" lIns="0" tIns="0" rIns="0" bIns="0" rtlCol="0"/>
            <a:lstStyle/>
            <a:p>
              <a:endParaRPr/>
            </a:p>
          </p:txBody>
        </p:sp>
        <p:sp>
          <p:nvSpPr>
            <p:cNvPr id="24" name="object 24"/>
            <p:cNvSpPr/>
            <p:nvPr/>
          </p:nvSpPr>
          <p:spPr>
            <a:xfrm>
              <a:off x="10806041" y="9204272"/>
              <a:ext cx="339725" cy="429259"/>
            </a:xfrm>
            <a:custGeom>
              <a:avLst/>
              <a:gdLst/>
              <a:ahLst/>
              <a:cxnLst/>
              <a:rect l="l" t="t" r="r" b="b"/>
              <a:pathLst>
                <a:path w="339725" h="429259">
                  <a:moveTo>
                    <a:pt x="217218" y="0"/>
                  </a:moveTo>
                  <a:lnTo>
                    <a:pt x="0" y="0"/>
                  </a:lnTo>
                  <a:lnTo>
                    <a:pt x="0" y="429170"/>
                  </a:lnTo>
                  <a:lnTo>
                    <a:pt x="86437" y="428971"/>
                  </a:lnTo>
                  <a:lnTo>
                    <a:pt x="86353" y="392951"/>
                  </a:lnTo>
                  <a:lnTo>
                    <a:pt x="36019" y="393066"/>
                  </a:lnTo>
                  <a:lnTo>
                    <a:pt x="36019" y="36019"/>
                  </a:lnTo>
                  <a:lnTo>
                    <a:pt x="217218" y="36019"/>
                  </a:lnTo>
                  <a:lnTo>
                    <a:pt x="228192" y="37719"/>
                  </a:lnTo>
                  <a:lnTo>
                    <a:pt x="237995" y="42515"/>
                  </a:lnTo>
                  <a:lnTo>
                    <a:pt x="245964" y="49956"/>
                  </a:lnTo>
                  <a:lnTo>
                    <a:pt x="251437" y="59589"/>
                  </a:lnTo>
                  <a:lnTo>
                    <a:pt x="303456" y="196622"/>
                  </a:lnTo>
                  <a:lnTo>
                    <a:pt x="303456" y="362585"/>
                  </a:lnTo>
                  <a:lnTo>
                    <a:pt x="301046" y="374458"/>
                  </a:lnTo>
                  <a:lnTo>
                    <a:pt x="294477" y="384161"/>
                  </a:lnTo>
                  <a:lnTo>
                    <a:pt x="284744" y="390707"/>
                  </a:lnTo>
                  <a:lnTo>
                    <a:pt x="272839" y="393108"/>
                  </a:lnTo>
                  <a:lnTo>
                    <a:pt x="236296" y="393108"/>
                  </a:lnTo>
                  <a:lnTo>
                    <a:pt x="236296" y="429128"/>
                  </a:lnTo>
                  <a:lnTo>
                    <a:pt x="272839" y="429128"/>
                  </a:lnTo>
                  <a:lnTo>
                    <a:pt x="298752" y="423892"/>
                  </a:lnTo>
                  <a:lnTo>
                    <a:pt x="319936" y="409619"/>
                  </a:lnTo>
                  <a:lnTo>
                    <a:pt x="334231" y="388466"/>
                  </a:lnTo>
                  <a:lnTo>
                    <a:pt x="339476" y="362585"/>
                  </a:lnTo>
                  <a:lnTo>
                    <a:pt x="339476" y="190015"/>
                  </a:lnTo>
                  <a:lnTo>
                    <a:pt x="285122" y="46804"/>
                  </a:lnTo>
                  <a:lnTo>
                    <a:pt x="274245" y="27679"/>
                  </a:lnTo>
                  <a:lnTo>
                    <a:pt x="258430" y="12902"/>
                  </a:lnTo>
                  <a:lnTo>
                    <a:pt x="238985" y="3375"/>
                  </a:lnTo>
                  <a:lnTo>
                    <a:pt x="217218" y="0"/>
                  </a:lnTo>
                  <a:close/>
                </a:path>
              </a:pathLst>
            </a:custGeom>
            <a:solidFill>
              <a:srgbClr val="393939"/>
            </a:solidFill>
          </p:spPr>
          <p:txBody>
            <a:bodyPr wrap="square" lIns="0" tIns="0" rIns="0" bIns="0" rtlCol="0"/>
            <a:lstStyle/>
            <a:p>
              <a:endParaRPr/>
            </a:p>
          </p:txBody>
        </p:sp>
        <p:pic>
          <p:nvPicPr>
            <p:cNvPr id="25" name="object 25"/>
            <p:cNvPicPr/>
            <p:nvPr/>
          </p:nvPicPr>
          <p:blipFill>
            <a:blip r:embed="rId4" cstate="print"/>
            <a:stretch>
              <a:fillRect/>
            </a:stretch>
          </p:blipFill>
          <p:spPr>
            <a:xfrm>
              <a:off x="10912523" y="9222323"/>
              <a:ext cx="212328" cy="212328"/>
            </a:xfrm>
            <a:prstGeom prst="rect">
              <a:avLst/>
            </a:prstGeom>
          </p:spPr>
        </p:pic>
        <p:pic>
          <p:nvPicPr>
            <p:cNvPr id="26" name="object 26"/>
            <p:cNvPicPr/>
            <p:nvPr/>
          </p:nvPicPr>
          <p:blipFill>
            <a:blip r:embed="rId5" cstate="print"/>
            <a:stretch>
              <a:fillRect/>
            </a:stretch>
          </p:blipFill>
          <p:spPr>
            <a:xfrm>
              <a:off x="10193793" y="9464551"/>
              <a:ext cx="156435" cy="169743"/>
            </a:xfrm>
            <a:prstGeom prst="rect">
              <a:avLst/>
            </a:prstGeom>
          </p:spPr>
        </p:pic>
        <p:sp>
          <p:nvSpPr>
            <p:cNvPr id="27" name="object 27"/>
            <p:cNvSpPr/>
            <p:nvPr/>
          </p:nvSpPr>
          <p:spPr>
            <a:xfrm>
              <a:off x="10193751" y="9119331"/>
              <a:ext cx="647065" cy="503555"/>
            </a:xfrm>
            <a:custGeom>
              <a:avLst/>
              <a:gdLst/>
              <a:ahLst/>
              <a:cxnLst/>
              <a:rect l="l" t="t" r="r" b="b"/>
              <a:pathLst>
                <a:path w="647065" h="503554">
                  <a:moveTo>
                    <a:pt x="580369" y="0"/>
                  </a:moveTo>
                  <a:lnTo>
                    <a:pt x="66175" y="0"/>
                  </a:lnTo>
                  <a:lnTo>
                    <a:pt x="40441" y="5267"/>
                  </a:lnTo>
                  <a:lnTo>
                    <a:pt x="19403" y="19621"/>
                  </a:lnTo>
                  <a:lnTo>
                    <a:pt x="5208" y="40891"/>
                  </a:lnTo>
                  <a:lnTo>
                    <a:pt x="0" y="66908"/>
                  </a:lnTo>
                  <a:lnTo>
                    <a:pt x="0" y="141985"/>
                  </a:lnTo>
                  <a:lnTo>
                    <a:pt x="36019" y="141985"/>
                  </a:lnTo>
                  <a:lnTo>
                    <a:pt x="36019" y="66908"/>
                  </a:lnTo>
                  <a:lnTo>
                    <a:pt x="38393" y="54899"/>
                  </a:lnTo>
                  <a:lnTo>
                    <a:pt x="44862" y="45079"/>
                  </a:lnTo>
                  <a:lnTo>
                    <a:pt x="54449" y="38452"/>
                  </a:lnTo>
                  <a:lnTo>
                    <a:pt x="66175" y="36019"/>
                  </a:lnTo>
                  <a:lnTo>
                    <a:pt x="580369" y="36019"/>
                  </a:lnTo>
                  <a:lnTo>
                    <a:pt x="592096" y="38452"/>
                  </a:lnTo>
                  <a:lnTo>
                    <a:pt x="601683" y="45079"/>
                  </a:lnTo>
                  <a:lnTo>
                    <a:pt x="608152" y="54899"/>
                  </a:lnTo>
                  <a:lnTo>
                    <a:pt x="610525" y="66908"/>
                  </a:lnTo>
                  <a:lnTo>
                    <a:pt x="610525" y="503167"/>
                  </a:lnTo>
                  <a:lnTo>
                    <a:pt x="646545" y="503167"/>
                  </a:lnTo>
                  <a:lnTo>
                    <a:pt x="646545" y="66908"/>
                  </a:lnTo>
                  <a:lnTo>
                    <a:pt x="641337" y="40891"/>
                  </a:lnTo>
                  <a:lnTo>
                    <a:pt x="627141" y="19621"/>
                  </a:lnTo>
                  <a:lnTo>
                    <a:pt x="606104" y="5267"/>
                  </a:lnTo>
                  <a:lnTo>
                    <a:pt x="580369" y="0"/>
                  </a:lnTo>
                  <a:close/>
                </a:path>
              </a:pathLst>
            </a:custGeom>
            <a:solidFill>
              <a:srgbClr val="393939"/>
            </a:solidFill>
          </p:spPr>
          <p:txBody>
            <a:bodyPr wrap="square" lIns="0" tIns="0" rIns="0" bIns="0" rtlCol="0"/>
            <a:lstStyle/>
            <a:p>
              <a:endParaRPr/>
            </a:p>
          </p:txBody>
        </p:sp>
        <p:pic>
          <p:nvPicPr>
            <p:cNvPr id="28" name="object 28"/>
            <p:cNvPicPr/>
            <p:nvPr/>
          </p:nvPicPr>
          <p:blipFill>
            <a:blip r:embed="rId6" cstate="print"/>
            <a:stretch>
              <a:fillRect/>
            </a:stretch>
          </p:blipFill>
          <p:spPr>
            <a:xfrm>
              <a:off x="10329647" y="9522925"/>
              <a:ext cx="184622" cy="184622"/>
            </a:xfrm>
            <a:prstGeom prst="rect">
              <a:avLst/>
            </a:prstGeom>
          </p:spPr>
        </p:pic>
        <p:pic>
          <p:nvPicPr>
            <p:cNvPr id="29" name="object 29"/>
            <p:cNvPicPr/>
            <p:nvPr/>
          </p:nvPicPr>
          <p:blipFill>
            <a:blip r:embed="rId6" cstate="print"/>
            <a:stretch>
              <a:fillRect/>
            </a:stretch>
          </p:blipFill>
          <p:spPr>
            <a:xfrm>
              <a:off x="10874429" y="9522925"/>
              <a:ext cx="184622" cy="184622"/>
            </a:xfrm>
            <a:prstGeom prst="rect">
              <a:avLst/>
            </a:prstGeom>
          </p:spPr>
        </p:pic>
        <p:sp>
          <p:nvSpPr>
            <p:cNvPr id="30" name="object 30"/>
            <p:cNvSpPr/>
            <p:nvPr/>
          </p:nvSpPr>
          <p:spPr>
            <a:xfrm>
              <a:off x="10112197" y="9243574"/>
              <a:ext cx="706755" cy="389890"/>
            </a:xfrm>
            <a:custGeom>
              <a:avLst/>
              <a:gdLst/>
              <a:ahLst/>
              <a:cxnLst/>
              <a:rect l="l" t="t" r="r" b="b"/>
              <a:pathLst>
                <a:path w="706754" h="389890">
                  <a:moveTo>
                    <a:pt x="293293" y="212331"/>
                  </a:moveTo>
                  <a:lnTo>
                    <a:pt x="291884" y="205320"/>
                  </a:lnTo>
                  <a:lnTo>
                    <a:pt x="288023" y="199593"/>
                  </a:lnTo>
                  <a:lnTo>
                    <a:pt x="282295" y="195732"/>
                  </a:lnTo>
                  <a:lnTo>
                    <a:pt x="275285" y="194322"/>
                  </a:lnTo>
                  <a:lnTo>
                    <a:pt x="18008" y="194322"/>
                  </a:lnTo>
                  <a:lnTo>
                    <a:pt x="10998" y="195732"/>
                  </a:lnTo>
                  <a:lnTo>
                    <a:pt x="5270" y="199593"/>
                  </a:lnTo>
                  <a:lnTo>
                    <a:pt x="1409" y="205320"/>
                  </a:lnTo>
                  <a:lnTo>
                    <a:pt x="0" y="212331"/>
                  </a:lnTo>
                  <a:lnTo>
                    <a:pt x="1409" y="219341"/>
                  </a:lnTo>
                  <a:lnTo>
                    <a:pt x="5270" y="225069"/>
                  </a:lnTo>
                  <a:lnTo>
                    <a:pt x="10998" y="228930"/>
                  </a:lnTo>
                  <a:lnTo>
                    <a:pt x="18008" y="230339"/>
                  </a:lnTo>
                  <a:lnTo>
                    <a:pt x="275285" y="230339"/>
                  </a:lnTo>
                  <a:lnTo>
                    <a:pt x="282295" y="228930"/>
                  </a:lnTo>
                  <a:lnTo>
                    <a:pt x="288023" y="225069"/>
                  </a:lnTo>
                  <a:lnTo>
                    <a:pt x="291884" y="219341"/>
                  </a:lnTo>
                  <a:lnTo>
                    <a:pt x="293293" y="212331"/>
                  </a:lnTo>
                  <a:close/>
                </a:path>
                <a:path w="706754" h="389890">
                  <a:moveTo>
                    <a:pt x="293293" y="113842"/>
                  </a:moveTo>
                  <a:lnTo>
                    <a:pt x="291884" y="106832"/>
                  </a:lnTo>
                  <a:lnTo>
                    <a:pt x="288023" y="101104"/>
                  </a:lnTo>
                  <a:lnTo>
                    <a:pt x="282295" y="97243"/>
                  </a:lnTo>
                  <a:lnTo>
                    <a:pt x="275285" y="95834"/>
                  </a:lnTo>
                  <a:lnTo>
                    <a:pt x="18008" y="95834"/>
                  </a:lnTo>
                  <a:lnTo>
                    <a:pt x="10998" y="97243"/>
                  </a:lnTo>
                  <a:lnTo>
                    <a:pt x="5270" y="101104"/>
                  </a:lnTo>
                  <a:lnTo>
                    <a:pt x="1409" y="106832"/>
                  </a:lnTo>
                  <a:lnTo>
                    <a:pt x="0" y="113842"/>
                  </a:lnTo>
                  <a:lnTo>
                    <a:pt x="1409" y="120853"/>
                  </a:lnTo>
                  <a:lnTo>
                    <a:pt x="5270" y="126580"/>
                  </a:lnTo>
                  <a:lnTo>
                    <a:pt x="10998" y="130441"/>
                  </a:lnTo>
                  <a:lnTo>
                    <a:pt x="18008" y="131851"/>
                  </a:lnTo>
                  <a:lnTo>
                    <a:pt x="275285" y="131851"/>
                  </a:lnTo>
                  <a:lnTo>
                    <a:pt x="282295" y="130441"/>
                  </a:lnTo>
                  <a:lnTo>
                    <a:pt x="288023" y="126580"/>
                  </a:lnTo>
                  <a:lnTo>
                    <a:pt x="291884" y="120853"/>
                  </a:lnTo>
                  <a:lnTo>
                    <a:pt x="293293" y="113842"/>
                  </a:lnTo>
                  <a:close/>
                </a:path>
                <a:path w="706754" h="389890">
                  <a:moveTo>
                    <a:pt x="293293" y="18008"/>
                  </a:moveTo>
                  <a:lnTo>
                    <a:pt x="291884" y="10998"/>
                  </a:lnTo>
                  <a:lnTo>
                    <a:pt x="288023" y="5270"/>
                  </a:lnTo>
                  <a:lnTo>
                    <a:pt x="282295" y="1422"/>
                  </a:lnTo>
                  <a:lnTo>
                    <a:pt x="275285" y="0"/>
                  </a:lnTo>
                  <a:lnTo>
                    <a:pt x="18008" y="0"/>
                  </a:lnTo>
                  <a:lnTo>
                    <a:pt x="10998" y="1422"/>
                  </a:lnTo>
                  <a:lnTo>
                    <a:pt x="5270" y="5270"/>
                  </a:lnTo>
                  <a:lnTo>
                    <a:pt x="1409" y="10998"/>
                  </a:lnTo>
                  <a:lnTo>
                    <a:pt x="0" y="18008"/>
                  </a:lnTo>
                  <a:lnTo>
                    <a:pt x="1409" y="25019"/>
                  </a:lnTo>
                  <a:lnTo>
                    <a:pt x="5270" y="30746"/>
                  </a:lnTo>
                  <a:lnTo>
                    <a:pt x="10998" y="34607"/>
                  </a:lnTo>
                  <a:lnTo>
                    <a:pt x="18008" y="36017"/>
                  </a:lnTo>
                  <a:lnTo>
                    <a:pt x="275285" y="36017"/>
                  </a:lnTo>
                  <a:lnTo>
                    <a:pt x="282295" y="34607"/>
                  </a:lnTo>
                  <a:lnTo>
                    <a:pt x="288023" y="30746"/>
                  </a:lnTo>
                  <a:lnTo>
                    <a:pt x="291884" y="25019"/>
                  </a:lnTo>
                  <a:lnTo>
                    <a:pt x="293293" y="18008"/>
                  </a:lnTo>
                  <a:close/>
                </a:path>
                <a:path w="706754" h="389890">
                  <a:moveTo>
                    <a:pt x="706526" y="353656"/>
                  </a:moveTo>
                  <a:lnTo>
                    <a:pt x="384048" y="353656"/>
                  </a:lnTo>
                  <a:lnTo>
                    <a:pt x="384048" y="389674"/>
                  </a:lnTo>
                  <a:lnTo>
                    <a:pt x="706526" y="389674"/>
                  </a:lnTo>
                  <a:lnTo>
                    <a:pt x="706526" y="353656"/>
                  </a:lnTo>
                  <a:close/>
                </a:path>
              </a:pathLst>
            </a:custGeom>
            <a:solidFill>
              <a:srgbClr val="393939"/>
            </a:solidFill>
          </p:spPr>
          <p:txBody>
            <a:bodyPr wrap="square" lIns="0" tIns="0" rIns="0" bIns="0" rtlCol="0"/>
            <a:lstStyle/>
            <a:p>
              <a:endParaRPr/>
            </a:p>
          </p:txBody>
        </p:sp>
      </p:grpSp>
      <p:pic>
        <p:nvPicPr>
          <p:cNvPr id="31" name="object 31"/>
          <p:cNvPicPr/>
          <p:nvPr/>
        </p:nvPicPr>
        <p:blipFill>
          <a:blip r:embed="rId7" cstate="print"/>
          <a:stretch>
            <a:fillRect/>
          </a:stretch>
        </p:blipFill>
        <p:spPr>
          <a:xfrm>
            <a:off x="13889289" y="9309765"/>
            <a:ext cx="764608" cy="764608"/>
          </a:xfrm>
          <a:prstGeom prst="rect">
            <a:avLst/>
          </a:prstGeom>
        </p:spPr>
      </p:pic>
      <p:sp>
        <p:nvSpPr>
          <p:cNvPr id="49" name="object 49"/>
          <p:cNvSpPr txBox="1"/>
          <p:nvPr/>
        </p:nvSpPr>
        <p:spPr>
          <a:xfrm>
            <a:off x="7540918" y="2188206"/>
            <a:ext cx="13639800" cy="796308"/>
          </a:xfrm>
          <a:prstGeom prst="rect">
            <a:avLst/>
          </a:prstGeom>
        </p:spPr>
        <p:txBody>
          <a:bodyPr vert="horz" wrap="square" lIns="0" tIns="80010" rIns="0" bIns="0" rtlCol="0">
            <a:spAutoFit/>
          </a:bodyPr>
          <a:lstStyle/>
          <a:p>
            <a:pPr marL="2047875">
              <a:lnSpc>
                <a:spcPct val="100000"/>
              </a:lnSpc>
              <a:spcBef>
                <a:spcPts val="439"/>
              </a:spcBef>
            </a:pPr>
            <a:r>
              <a:rPr lang="it-IT" sz="2500" b="1" dirty="0">
                <a:solidFill>
                  <a:srgbClr val="393939"/>
                </a:solidFill>
                <a:latin typeface="Verdana"/>
                <a:cs typeface="Verdana"/>
              </a:rPr>
              <a:t>Resource Use, </a:t>
            </a:r>
            <a:r>
              <a:rPr lang="it-IT" sz="2500" b="1" dirty="0" err="1">
                <a:solidFill>
                  <a:srgbClr val="393939"/>
                </a:solidFill>
                <a:latin typeface="Verdana"/>
                <a:cs typeface="Verdana"/>
              </a:rPr>
              <a:t>Fossils</a:t>
            </a:r>
            <a:endParaRPr sz="2500" dirty="0">
              <a:latin typeface="Verdana"/>
              <a:cs typeface="Verdana"/>
            </a:endParaRPr>
          </a:p>
          <a:p>
            <a:pPr marL="2047875" marR="5080">
              <a:lnSpc>
                <a:spcPts val="2890"/>
              </a:lnSpc>
            </a:pPr>
            <a:endParaRPr sz="1950" dirty="0">
              <a:latin typeface="Verdana"/>
              <a:cs typeface="Verdana"/>
            </a:endParaRPr>
          </a:p>
        </p:txBody>
      </p:sp>
      <p:sp>
        <p:nvSpPr>
          <p:cNvPr id="51" name="object 51"/>
          <p:cNvSpPr txBox="1"/>
          <p:nvPr/>
        </p:nvSpPr>
        <p:spPr>
          <a:xfrm>
            <a:off x="16530310" y="8153418"/>
            <a:ext cx="2885681" cy="984885"/>
          </a:xfrm>
          <a:prstGeom prst="rect">
            <a:avLst/>
          </a:prstGeom>
        </p:spPr>
        <p:txBody>
          <a:bodyPr vert="horz" wrap="square" lIns="0" tIns="43180" rIns="0" bIns="0" rtlCol="0">
            <a:spAutoFit/>
          </a:bodyPr>
          <a:lstStyle/>
          <a:p>
            <a:pPr marL="12700">
              <a:lnSpc>
                <a:spcPct val="100000"/>
              </a:lnSpc>
              <a:spcBef>
                <a:spcPts val="340"/>
              </a:spcBef>
            </a:pPr>
            <a:r>
              <a:rPr sz="3400" b="1" dirty="0">
                <a:solidFill>
                  <a:srgbClr val="393939"/>
                </a:solidFill>
                <a:latin typeface="Verdana"/>
                <a:cs typeface="Verdana"/>
              </a:rPr>
              <a:t>TOTALE:</a:t>
            </a:r>
            <a:endParaRPr sz="3400" dirty="0">
              <a:latin typeface="Verdana"/>
              <a:cs typeface="Verdana"/>
            </a:endParaRPr>
          </a:p>
          <a:p>
            <a:pPr marL="12700">
              <a:lnSpc>
                <a:spcPct val="100000"/>
              </a:lnSpc>
              <a:spcBef>
                <a:spcPts val="180"/>
              </a:spcBef>
            </a:pPr>
            <a:r>
              <a:rPr lang="it-IT" sz="2550" b="1" dirty="0">
                <a:solidFill>
                  <a:srgbClr val="393939"/>
                </a:solidFill>
                <a:latin typeface="Verdana"/>
                <a:cs typeface="Verdana"/>
              </a:rPr>
              <a:t>1,78</a:t>
            </a:r>
            <a:r>
              <a:rPr sz="2550" b="1" dirty="0">
                <a:solidFill>
                  <a:srgbClr val="393939"/>
                </a:solidFill>
                <a:latin typeface="Verdana"/>
                <a:cs typeface="Verdana"/>
              </a:rPr>
              <a:t> </a:t>
            </a:r>
            <a:r>
              <a:rPr lang="it-IT" sz="2550" b="1" dirty="0">
                <a:solidFill>
                  <a:srgbClr val="393939"/>
                </a:solidFill>
                <a:latin typeface="Verdana"/>
                <a:cs typeface="Verdana"/>
              </a:rPr>
              <a:t>MJ</a:t>
            </a:r>
            <a:endParaRPr sz="2550" dirty="0">
              <a:latin typeface="Tahoma"/>
              <a:cs typeface="Tahoma"/>
            </a:endParaRPr>
          </a:p>
        </p:txBody>
      </p:sp>
      <p:sp>
        <p:nvSpPr>
          <p:cNvPr id="63" name="object 3">
            <a:extLst>
              <a:ext uri="{FF2B5EF4-FFF2-40B4-BE49-F238E27FC236}">
                <a16:creationId xmlns:a16="http://schemas.microsoft.com/office/drawing/2014/main" xmlns="" id="{FF7A4411-CA3B-3D49-8FB6-DA31F0F10E3B}"/>
              </a:ext>
            </a:extLst>
          </p:cNvPr>
          <p:cNvSpPr/>
          <p:nvPr/>
        </p:nvSpPr>
        <p:spPr>
          <a:xfrm>
            <a:off x="984250" y="1226662"/>
            <a:ext cx="812165" cy="0"/>
          </a:xfrm>
          <a:custGeom>
            <a:avLst/>
            <a:gdLst/>
            <a:ahLst/>
            <a:cxnLst/>
            <a:rect l="l" t="t" r="r" b="b"/>
            <a:pathLst>
              <a:path w="812164">
                <a:moveTo>
                  <a:pt x="0" y="0"/>
                </a:moveTo>
                <a:lnTo>
                  <a:pt x="811839" y="0"/>
                </a:lnTo>
              </a:path>
            </a:pathLst>
          </a:custGeom>
          <a:ln w="64427">
            <a:solidFill>
              <a:srgbClr val="5F5F5F"/>
            </a:solidFill>
          </a:ln>
        </p:spPr>
        <p:txBody>
          <a:bodyPr wrap="square" lIns="0" tIns="0" rIns="0" bIns="0" rtlCol="0"/>
          <a:lstStyle/>
          <a:p>
            <a:endParaRPr/>
          </a:p>
        </p:txBody>
      </p:sp>
      <p:pic>
        <p:nvPicPr>
          <p:cNvPr id="41" name="Immagine 40">
            <a:extLst>
              <a:ext uri="{FF2B5EF4-FFF2-40B4-BE49-F238E27FC236}">
                <a16:creationId xmlns:a16="http://schemas.microsoft.com/office/drawing/2014/main" xmlns="" id="{30B82DF8-96C0-FB42-AE74-DCEE2D18D7D8}"/>
              </a:ext>
            </a:extLst>
          </p:cNvPr>
          <p:cNvPicPr>
            <a:picLocks noChangeAspect="1"/>
          </p:cNvPicPr>
          <p:nvPr/>
        </p:nvPicPr>
        <p:blipFill>
          <a:blip r:embed="rId8"/>
          <a:stretch>
            <a:fillRect/>
          </a:stretch>
        </p:blipFill>
        <p:spPr>
          <a:xfrm>
            <a:off x="5054982" y="9287111"/>
            <a:ext cx="777527" cy="777527"/>
          </a:xfrm>
          <a:prstGeom prst="rect">
            <a:avLst/>
          </a:prstGeom>
        </p:spPr>
      </p:pic>
      <p:graphicFrame>
        <p:nvGraphicFramePr>
          <p:cNvPr id="42" name="Grafico 41">
            <a:extLst>
              <a:ext uri="{FF2B5EF4-FFF2-40B4-BE49-F238E27FC236}">
                <a16:creationId xmlns:a16="http://schemas.microsoft.com/office/drawing/2014/main" xmlns="" id="{25F67C1F-53E8-9C49-89B3-5FB569055033}"/>
              </a:ext>
            </a:extLst>
          </p:cNvPr>
          <p:cNvGraphicFramePr/>
          <p:nvPr>
            <p:extLst>
              <p:ext uri="{D42A27DB-BD31-4B8C-83A1-F6EECF244321}">
                <p14:modId xmlns:p14="http://schemas.microsoft.com/office/powerpoint/2010/main" xmlns="" val="3956198659"/>
              </p:ext>
            </p:extLst>
          </p:nvPr>
        </p:nvGraphicFramePr>
        <p:xfrm>
          <a:off x="3784415" y="2327111"/>
          <a:ext cx="12005469" cy="6874315"/>
        </p:xfrm>
        <a:graphic>
          <a:graphicData uri="http://schemas.openxmlformats.org/drawingml/2006/chart">
            <c:chart xmlns:c="http://schemas.openxmlformats.org/drawingml/2006/chart" xmlns:r="http://schemas.openxmlformats.org/officeDocument/2006/relationships" r:id="rId9"/>
          </a:graphicData>
        </a:graphic>
      </p:graphicFrame>
      <p:grpSp>
        <p:nvGrpSpPr>
          <p:cNvPr id="5" name="object 38"/>
          <p:cNvGrpSpPr/>
          <p:nvPr/>
        </p:nvGrpSpPr>
        <p:grpSpPr>
          <a:xfrm>
            <a:off x="3905043" y="8848415"/>
            <a:ext cx="12393930" cy="307340"/>
            <a:chOff x="3905043" y="8323222"/>
            <a:chExt cx="12393930" cy="307340"/>
          </a:xfrm>
        </p:grpSpPr>
        <p:sp>
          <p:nvSpPr>
            <p:cNvPr id="39" name="object 39"/>
            <p:cNvSpPr/>
            <p:nvPr/>
          </p:nvSpPr>
          <p:spPr>
            <a:xfrm>
              <a:off x="3905043" y="8476571"/>
              <a:ext cx="12353290" cy="0"/>
            </a:xfrm>
            <a:custGeom>
              <a:avLst/>
              <a:gdLst/>
              <a:ahLst/>
              <a:cxnLst/>
              <a:rect l="l" t="t" r="r" b="b"/>
              <a:pathLst>
                <a:path w="12353290">
                  <a:moveTo>
                    <a:pt x="0" y="0"/>
                  </a:moveTo>
                  <a:lnTo>
                    <a:pt x="12353089" y="0"/>
                  </a:lnTo>
                </a:path>
              </a:pathLst>
            </a:custGeom>
            <a:ln w="37506">
              <a:solidFill>
                <a:srgbClr val="393939"/>
              </a:solidFill>
            </a:ln>
          </p:spPr>
          <p:txBody>
            <a:bodyPr wrap="square" lIns="0" tIns="0" rIns="0" bIns="0" rtlCol="0"/>
            <a:lstStyle/>
            <a:p>
              <a:endParaRPr/>
            </a:p>
          </p:txBody>
        </p:sp>
        <p:sp>
          <p:nvSpPr>
            <p:cNvPr id="40" name="object 40"/>
            <p:cNvSpPr/>
            <p:nvPr/>
          </p:nvSpPr>
          <p:spPr>
            <a:xfrm>
              <a:off x="16108291" y="8323222"/>
              <a:ext cx="191135" cy="307340"/>
            </a:xfrm>
            <a:custGeom>
              <a:avLst/>
              <a:gdLst/>
              <a:ahLst/>
              <a:cxnLst/>
              <a:rect l="l" t="t" r="r" b="b"/>
              <a:pathLst>
                <a:path w="191134" h="307340">
                  <a:moveTo>
                    <a:pt x="25580" y="0"/>
                  </a:moveTo>
                  <a:lnTo>
                    <a:pt x="0" y="27465"/>
                  </a:lnTo>
                  <a:lnTo>
                    <a:pt x="135451" y="153387"/>
                  </a:lnTo>
                  <a:lnTo>
                    <a:pt x="0" y="279268"/>
                  </a:lnTo>
                  <a:lnTo>
                    <a:pt x="25580" y="306734"/>
                  </a:lnTo>
                  <a:lnTo>
                    <a:pt x="190517" y="153387"/>
                  </a:lnTo>
                  <a:lnTo>
                    <a:pt x="25580" y="0"/>
                  </a:lnTo>
                  <a:close/>
                </a:path>
              </a:pathLst>
            </a:custGeom>
            <a:solidFill>
              <a:srgbClr val="393939"/>
            </a:solidFill>
          </p:spPr>
          <p:txBody>
            <a:bodyPr wrap="square" lIns="0" tIns="0" rIns="0" bIns="0" rtlCol="0"/>
            <a:lstStyle/>
            <a:p>
              <a:endParaRPr/>
            </a:p>
          </p:txBody>
        </p:sp>
      </p:grpSp>
      <p:pic>
        <p:nvPicPr>
          <p:cNvPr id="34" name="Immagine 33" descr="-_Resource use, fossils.png"/>
          <p:cNvPicPr>
            <a:picLocks noChangeAspect="1"/>
          </p:cNvPicPr>
          <p:nvPr/>
        </p:nvPicPr>
        <p:blipFill>
          <a:blip r:embed="rId10"/>
          <a:stretch>
            <a:fillRect/>
          </a:stretch>
        </p:blipFill>
        <p:spPr>
          <a:xfrm>
            <a:off x="17795649" y="2441275"/>
            <a:ext cx="1975853" cy="1974906"/>
          </a:xfrm>
          <a:prstGeom prst="rect">
            <a:avLst/>
          </a:prstGeom>
        </p:spPr>
      </p:pic>
    </p:spTree>
    <p:extLst>
      <p:ext uri="{BB962C8B-B14F-4D97-AF65-F5344CB8AC3E}">
        <p14:creationId xmlns:p14="http://schemas.microsoft.com/office/powerpoint/2010/main" xmlns="" val="306698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21"/>
          <p:cNvPicPr preferRelativeResize="0"/>
          <p:nvPr/>
        </p:nvPicPr>
        <p:blipFill rotWithShape="1">
          <a:blip r:embed="rId3">
            <a:alphaModFix/>
          </a:blip>
          <a:srcRect/>
          <a:stretch/>
        </p:blipFill>
        <p:spPr>
          <a:xfrm>
            <a:off x="0" y="794"/>
            <a:ext cx="20104100" cy="11308556"/>
          </a:xfrm>
          <a:prstGeom prst="rect">
            <a:avLst/>
          </a:prstGeom>
          <a:noFill/>
          <a:ln>
            <a:noFill/>
          </a:ln>
        </p:spPr>
      </p:pic>
      <p:sp>
        <p:nvSpPr>
          <p:cNvPr id="706" name="Google Shape;706;p21"/>
          <p:cNvSpPr txBox="1">
            <a:spLocks noGrp="1"/>
          </p:cNvSpPr>
          <p:nvPr>
            <p:ph type="title"/>
          </p:nvPr>
        </p:nvSpPr>
        <p:spPr>
          <a:xfrm>
            <a:off x="903926" y="1311950"/>
            <a:ext cx="12973500" cy="829800"/>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07 AZIONI DI MIGLIORAMENTO</a:t>
            </a:r>
            <a:endParaRPr/>
          </a:p>
        </p:txBody>
      </p:sp>
      <p:sp>
        <p:nvSpPr>
          <p:cNvPr id="707" name="Google Shape;707;p21"/>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1"/>
          <p:cNvSpPr txBox="1"/>
          <p:nvPr/>
        </p:nvSpPr>
        <p:spPr>
          <a:xfrm>
            <a:off x="3727450" y="3034865"/>
            <a:ext cx="15316200" cy="6026517"/>
          </a:xfrm>
          <a:prstGeom prst="rect">
            <a:avLst/>
          </a:prstGeom>
          <a:noFill/>
          <a:ln>
            <a:noFill/>
          </a:ln>
        </p:spPr>
        <p:txBody>
          <a:bodyPr spcFirstLastPara="1" wrap="square" lIns="0" tIns="812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it-IT" sz="1950" b="1" i="0" u="none" strike="noStrike" cap="none" dirty="0">
                <a:solidFill>
                  <a:srgbClr val="393939"/>
                </a:solidFill>
                <a:latin typeface="Verdana"/>
                <a:ea typeface="Verdana"/>
                <a:cs typeface="Verdana"/>
                <a:sym typeface="Verdana"/>
              </a:rPr>
              <a:t>IL NOSTRO IMPEGNO PER MIGLIORARE</a:t>
            </a:r>
            <a:endParaRPr sz="1950" b="0" i="0" u="none" strike="noStrike" cap="none" dirty="0">
              <a:solidFill>
                <a:schemeClr val="dk1"/>
              </a:solidFill>
              <a:latin typeface="Verdana"/>
              <a:ea typeface="Verdana"/>
              <a:cs typeface="Verdana"/>
              <a:sym typeface="Verdana"/>
            </a:endParaRPr>
          </a:p>
          <a:p>
            <a:pPr marL="12700" marR="5080" lvl="0" indent="0" algn="l" rtl="0">
              <a:lnSpc>
                <a:spcPct val="123300"/>
              </a:lnSpc>
              <a:spcBef>
                <a:spcPts val="1070"/>
              </a:spcBef>
              <a:spcAft>
                <a:spcPts val="0"/>
              </a:spcAft>
              <a:buClr>
                <a:srgbClr val="000000"/>
              </a:buClr>
              <a:buSzPts val="1950"/>
              <a:buFont typeface="Arial"/>
              <a:buNone/>
            </a:pPr>
            <a:r>
              <a:rPr lang="it-IT" sz="1950" b="0" i="0" u="none" strike="noStrike" cap="none" dirty="0">
                <a:solidFill>
                  <a:srgbClr val="393939"/>
                </a:solidFill>
                <a:latin typeface="Verdana"/>
                <a:ea typeface="Verdana"/>
                <a:cs typeface="Verdana"/>
                <a:sym typeface="Verdana"/>
              </a:rPr>
              <a:t>”</a:t>
            </a:r>
            <a:r>
              <a:rPr lang="it-IT" sz="1950" b="0" i="1" u="none" strike="noStrike" cap="none" dirty="0">
                <a:solidFill>
                  <a:srgbClr val="393939"/>
                </a:solidFill>
                <a:latin typeface="Verdana"/>
                <a:ea typeface="Verdana"/>
                <a:cs typeface="Verdana"/>
                <a:sym typeface="Verdana"/>
              </a:rPr>
              <a:t>Genuino è sostenibile</a:t>
            </a:r>
            <a:r>
              <a:rPr lang="it-IT" sz="1950" b="0" i="0" u="none" strike="noStrike" cap="none" dirty="0">
                <a:solidFill>
                  <a:srgbClr val="393939"/>
                </a:solidFill>
                <a:latin typeface="Verdana"/>
                <a:ea typeface="Verdana"/>
                <a:cs typeface="Verdana"/>
                <a:sym typeface="Verdana"/>
              </a:rPr>
              <a:t>”.</a:t>
            </a:r>
            <a:endParaRPr sz="1950" b="0" i="0" u="none" strike="noStrike" cap="none" dirty="0">
              <a:solidFill>
                <a:srgbClr val="393939"/>
              </a:solidFill>
              <a:latin typeface="Verdana"/>
              <a:ea typeface="Verdana"/>
              <a:cs typeface="Verdana"/>
              <a:sym typeface="Verdana"/>
            </a:endParaRPr>
          </a:p>
          <a:p>
            <a:pPr marL="12700" marR="5080" lvl="0" indent="0" algn="l" rtl="0">
              <a:lnSpc>
                <a:spcPct val="123300"/>
              </a:lnSpc>
              <a:spcBef>
                <a:spcPts val="1070"/>
              </a:spcBef>
              <a:spcAft>
                <a:spcPts val="0"/>
              </a:spcAft>
              <a:buClr>
                <a:srgbClr val="000000"/>
              </a:buClr>
              <a:buSzPts val="1950"/>
              <a:buFont typeface="Arial"/>
              <a:buNone/>
            </a:pPr>
            <a:r>
              <a:rPr lang="it-IT" sz="1950" b="0" i="0" u="none" strike="noStrike" cap="none" dirty="0">
                <a:solidFill>
                  <a:srgbClr val="393939"/>
                </a:solidFill>
                <a:latin typeface="Verdana"/>
                <a:ea typeface="Verdana"/>
                <a:cs typeface="Verdana"/>
                <a:sym typeface="Verdana"/>
              </a:rPr>
              <a:t>La cipolla di Medicina è un prodotto coltivato attraverso le pratiche di agricoltura integrata, che è un sistema di produzione  volto a  ridurre al minimo l’uso delle sostanze chimiche di sintesi (prodotti fitosanitari e fertilizzanti), il consumo dell’acqua e dell’energia, senza compromettere la qualità del prodotto e nel rispetto dell’ambiente e della salute dell’uomo</a:t>
            </a:r>
            <a:r>
              <a:rPr lang="it-IT" sz="1450" b="0" i="0" u="none" strike="noStrike" cap="none" dirty="0">
                <a:solidFill>
                  <a:srgbClr val="1C2024"/>
                </a:solidFill>
                <a:highlight>
                  <a:srgbClr val="FFFFFF"/>
                </a:highlight>
                <a:latin typeface="Arial"/>
                <a:ea typeface="Arial"/>
                <a:cs typeface="Arial"/>
                <a:sym typeface="Arial"/>
              </a:rPr>
              <a:t>. </a:t>
            </a:r>
            <a:r>
              <a:rPr lang="it-IT" sz="1950" b="0" i="0" u="none" strike="noStrike" cap="none" dirty="0">
                <a:solidFill>
                  <a:srgbClr val="393939"/>
                </a:solidFill>
                <a:latin typeface="Verdana"/>
                <a:ea typeface="Verdana"/>
                <a:cs typeface="Verdana"/>
                <a:sym typeface="Verdana"/>
              </a:rPr>
              <a:t>Le pratiche agronomiche sono definite all’interno di un Disciplinare di produzione integrata predisposto dalla Regione Emilia-Romagna. </a:t>
            </a:r>
            <a:endParaRPr sz="1950" b="0" i="0" u="none" strike="noStrike" cap="none" dirty="0">
              <a:solidFill>
                <a:srgbClr val="393939"/>
              </a:solidFill>
              <a:latin typeface="Verdana"/>
              <a:ea typeface="Verdana"/>
              <a:cs typeface="Verdana"/>
              <a:sym typeface="Verdana"/>
            </a:endParaRPr>
          </a:p>
          <a:p>
            <a:pPr marL="0" marR="5080" lvl="0" indent="0" algn="l" rtl="0">
              <a:lnSpc>
                <a:spcPct val="123300"/>
              </a:lnSpc>
              <a:spcBef>
                <a:spcPts val="1070"/>
              </a:spcBef>
              <a:spcAft>
                <a:spcPts val="0"/>
              </a:spcAft>
              <a:buClr>
                <a:schemeClr val="dk1"/>
              </a:buClr>
              <a:buSzPts val="1950"/>
              <a:buFont typeface="Arial"/>
              <a:buNone/>
            </a:pPr>
            <a:r>
              <a:rPr lang="it-IT" sz="1950" dirty="0">
                <a:solidFill>
                  <a:schemeClr val="hlink"/>
                </a:solidFill>
                <a:latin typeface="Verdana"/>
                <a:ea typeface="Verdana"/>
                <a:cs typeface="Verdana"/>
                <a:sym typeface="Verdana"/>
              </a:rPr>
              <a:t>Rispetto all’agricoltura convenzionale, la produzione integrata consente una riduzione dei trattamenti: - 5-10% di fungicidi, - 10-15% di insetticidi e - 10-15% di diserbi.</a:t>
            </a:r>
            <a:endParaRPr sz="1950" dirty="0">
              <a:solidFill>
                <a:schemeClr val="hlink"/>
              </a:solidFill>
              <a:latin typeface="Verdana"/>
              <a:ea typeface="Verdana"/>
              <a:cs typeface="Verdana"/>
              <a:sym typeface="Verdana"/>
            </a:endParaRPr>
          </a:p>
          <a:p>
            <a:pPr marR="5080" lvl="0">
              <a:lnSpc>
                <a:spcPct val="123300"/>
              </a:lnSpc>
              <a:spcBef>
                <a:spcPts val="1070"/>
              </a:spcBef>
              <a:buClr>
                <a:schemeClr val="dk1"/>
              </a:buClr>
              <a:buSzPts val="1950"/>
            </a:pPr>
            <a:r>
              <a:rPr lang="it-IT" sz="1950" dirty="0" smtClean="0">
                <a:solidFill>
                  <a:srgbClr val="393939"/>
                </a:solidFill>
                <a:latin typeface="Verdana"/>
                <a:ea typeface="Verdana"/>
                <a:cs typeface="Verdana"/>
                <a:sym typeface="Verdana"/>
              </a:rPr>
              <a:t>Relativamente ai fertilizzanti, le pratiche di agricoltura integrata consentono una riduzione di circa il 20% delle unità di azoto.</a:t>
            </a:r>
          </a:p>
          <a:p>
            <a:pPr marR="5080" lvl="0">
              <a:lnSpc>
                <a:spcPct val="123300"/>
              </a:lnSpc>
              <a:spcBef>
                <a:spcPts val="1070"/>
              </a:spcBef>
              <a:buClr>
                <a:schemeClr val="dk1"/>
              </a:buClr>
              <a:buSzPts val="1950"/>
            </a:pPr>
            <a:r>
              <a:rPr lang="it-IT" sz="1950" dirty="0" smtClean="0">
                <a:solidFill>
                  <a:srgbClr val="393939"/>
                </a:solidFill>
                <a:latin typeface="Verdana"/>
                <a:ea typeface="Verdana"/>
                <a:cs typeface="Verdana"/>
                <a:sym typeface="Verdana"/>
              </a:rPr>
              <a:t>L’11% del fabbisogno di energia elettrica è coperto da energie rinnovabili, grazie ad un impianto fotovoltaico a servizio dello stabilimento di confezionamento.</a:t>
            </a:r>
          </a:p>
          <a:p>
            <a:pPr marL="12700" marR="5080" lvl="0" indent="0" algn="l" rtl="0">
              <a:lnSpc>
                <a:spcPct val="123300"/>
              </a:lnSpc>
              <a:spcBef>
                <a:spcPts val="1070"/>
              </a:spcBef>
              <a:spcAft>
                <a:spcPts val="0"/>
              </a:spcAft>
              <a:buClr>
                <a:srgbClr val="000000"/>
              </a:buClr>
              <a:buSzPts val="1950"/>
              <a:buFont typeface="Arial"/>
              <a:buNone/>
            </a:pPr>
            <a:endParaRPr sz="1950" dirty="0">
              <a:solidFill>
                <a:srgbClr val="FF0000"/>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2"/>
          <p:cNvSpPr/>
          <p:nvPr/>
        </p:nvSpPr>
        <p:spPr>
          <a:xfrm>
            <a:off x="9783991" y="2946128"/>
            <a:ext cx="1992630" cy="480059"/>
          </a:xfrm>
          <a:custGeom>
            <a:avLst/>
            <a:gdLst/>
            <a:ahLst/>
            <a:cxnLst/>
            <a:rect l="l" t="t" r="r" b="b"/>
            <a:pathLst>
              <a:path w="1992629" h="480060" extrusionOk="0">
                <a:moveTo>
                  <a:pt x="71547" y="3978"/>
                </a:moveTo>
                <a:lnTo>
                  <a:pt x="0" y="3978"/>
                </a:lnTo>
                <a:lnTo>
                  <a:pt x="0" y="475639"/>
                </a:lnTo>
                <a:lnTo>
                  <a:pt x="71547" y="475639"/>
                </a:lnTo>
                <a:lnTo>
                  <a:pt x="71547" y="160319"/>
                </a:lnTo>
                <a:lnTo>
                  <a:pt x="144953" y="160319"/>
                </a:lnTo>
                <a:lnTo>
                  <a:pt x="71547" y="3978"/>
                </a:lnTo>
                <a:close/>
              </a:path>
              <a:path w="1992629" h="480060" extrusionOk="0">
                <a:moveTo>
                  <a:pt x="416018" y="160319"/>
                </a:moveTo>
                <a:lnTo>
                  <a:pt x="344471" y="160319"/>
                </a:lnTo>
                <a:lnTo>
                  <a:pt x="344471" y="475639"/>
                </a:lnTo>
                <a:lnTo>
                  <a:pt x="416018" y="475639"/>
                </a:lnTo>
                <a:lnTo>
                  <a:pt x="416018" y="160319"/>
                </a:lnTo>
                <a:close/>
              </a:path>
              <a:path w="1992629" h="480060" extrusionOk="0">
                <a:moveTo>
                  <a:pt x="144953" y="160319"/>
                </a:moveTo>
                <a:lnTo>
                  <a:pt x="71547" y="160319"/>
                </a:lnTo>
                <a:lnTo>
                  <a:pt x="182832" y="390187"/>
                </a:lnTo>
                <a:lnTo>
                  <a:pt x="235835" y="390187"/>
                </a:lnTo>
                <a:lnTo>
                  <a:pt x="279669" y="297435"/>
                </a:lnTo>
                <a:lnTo>
                  <a:pt x="209333" y="297435"/>
                </a:lnTo>
                <a:lnTo>
                  <a:pt x="144953" y="160319"/>
                </a:lnTo>
                <a:close/>
              </a:path>
              <a:path w="1992629" h="480060" extrusionOk="0">
                <a:moveTo>
                  <a:pt x="416018" y="3978"/>
                </a:moveTo>
                <a:lnTo>
                  <a:pt x="344471" y="3978"/>
                </a:lnTo>
                <a:lnTo>
                  <a:pt x="209333" y="297435"/>
                </a:lnTo>
                <a:lnTo>
                  <a:pt x="279669" y="297435"/>
                </a:lnTo>
                <a:lnTo>
                  <a:pt x="344471" y="160319"/>
                </a:lnTo>
                <a:lnTo>
                  <a:pt x="416018" y="160319"/>
                </a:lnTo>
                <a:lnTo>
                  <a:pt x="416018" y="3978"/>
                </a:lnTo>
                <a:close/>
              </a:path>
              <a:path w="1992629" h="480060" extrusionOk="0">
                <a:moveTo>
                  <a:pt x="745914" y="3978"/>
                </a:moveTo>
                <a:lnTo>
                  <a:pt x="688272" y="3978"/>
                </a:lnTo>
                <a:lnTo>
                  <a:pt x="515376" y="475639"/>
                </a:lnTo>
                <a:lnTo>
                  <a:pt x="591563" y="475639"/>
                </a:lnTo>
                <a:lnTo>
                  <a:pt x="624012" y="380909"/>
                </a:lnTo>
                <a:lnTo>
                  <a:pt x="884084" y="380909"/>
                </a:lnTo>
                <a:lnTo>
                  <a:pt x="861746" y="319969"/>
                </a:lnTo>
                <a:lnTo>
                  <a:pt x="645226" y="319969"/>
                </a:lnTo>
                <a:lnTo>
                  <a:pt x="718752" y="110635"/>
                </a:lnTo>
                <a:lnTo>
                  <a:pt x="785011" y="110635"/>
                </a:lnTo>
                <a:lnTo>
                  <a:pt x="745914" y="3978"/>
                </a:lnTo>
                <a:close/>
              </a:path>
              <a:path w="1992629" h="480060" extrusionOk="0">
                <a:moveTo>
                  <a:pt x="884084" y="380909"/>
                </a:moveTo>
                <a:lnTo>
                  <a:pt x="810174" y="380909"/>
                </a:lnTo>
                <a:lnTo>
                  <a:pt x="842634" y="475639"/>
                </a:lnTo>
                <a:lnTo>
                  <a:pt x="918809" y="475639"/>
                </a:lnTo>
                <a:lnTo>
                  <a:pt x="884084" y="380909"/>
                </a:lnTo>
                <a:close/>
              </a:path>
              <a:path w="1992629" h="480060" extrusionOk="0">
                <a:moveTo>
                  <a:pt x="785011" y="110635"/>
                </a:moveTo>
                <a:lnTo>
                  <a:pt x="718752" y="110635"/>
                </a:lnTo>
                <a:lnTo>
                  <a:pt x="790290" y="319969"/>
                </a:lnTo>
                <a:lnTo>
                  <a:pt x="861746" y="319969"/>
                </a:lnTo>
                <a:lnTo>
                  <a:pt x="785011" y="110635"/>
                </a:lnTo>
                <a:close/>
              </a:path>
              <a:path w="1992629" h="480060" extrusionOk="0">
                <a:moveTo>
                  <a:pt x="1164582" y="0"/>
                </a:moveTo>
                <a:lnTo>
                  <a:pt x="1095935" y="12999"/>
                </a:lnTo>
                <a:lnTo>
                  <a:pt x="1040701" y="50344"/>
                </a:lnTo>
                <a:lnTo>
                  <a:pt x="1013999" y="86749"/>
                </a:lnTo>
                <a:lnTo>
                  <a:pt x="1000461" y="128433"/>
                </a:lnTo>
                <a:lnTo>
                  <a:pt x="995617" y="178436"/>
                </a:lnTo>
                <a:lnTo>
                  <a:pt x="994995" y="239804"/>
                </a:lnTo>
                <a:lnTo>
                  <a:pt x="995617" y="301177"/>
                </a:lnTo>
                <a:lnTo>
                  <a:pt x="1000461" y="351184"/>
                </a:lnTo>
                <a:lnTo>
                  <a:pt x="1013999" y="392868"/>
                </a:lnTo>
                <a:lnTo>
                  <a:pt x="1040701" y="429274"/>
                </a:lnTo>
                <a:lnTo>
                  <a:pt x="1096429" y="466614"/>
                </a:lnTo>
                <a:lnTo>
                  <a:pt x="1164582" y="479608"/>
                </a:lnTo>
                <a:lnTo>
                  <a:pt x="1201799" y="476059"/>
                </a:lnTo>
                <a:lnTo>
                  <a:pt x="1235790" y="465618"/>
                </a:lnTo>
                <a:lnTo>
                  <a:pt x="1266304" y="448593"/>
                </a:lnTo>
                <a:lnTo>
                  <a:pt x="1293091" y="425295"/>
                </a:lnTo>
                <a:lnTo>
                  <a:pt x="1300516" y="415359"/>
                </a:lnTo>
                <a:lnTo>
                  <a:pt x="1164582" y="415359"/>
                </a:lnTo>
                <a:lnTo>
                  <a:pt x="1144203" y="413423"/>
                </a:lnTo>
                <a:lnTo>
                  <a:pt x="1108412" y="398868"/>
                </a:lnTo>
                <a:lnTo>
                  <a:pt x="1080232" y="366591"/>
                </a:lnTo>
                <a:lnTo>
                  <a:pt x="1067628" y="299207"/>
                </a:lnTo>
                <a:lnTo>
                  <a:pt x="1066543" y="239804"/>
                </a:lnTo>
                <a:lnTo>
                  <a:pt x="1067628" y="180510"/>
                </a:lnTo>
                <a:lnTo>
                  <a:pt x="1071756" y="140527"/>
                </a:lnTo>
                <a:lnTo>
                  <a:pt x="1094364" y="93410"/>
                </a:lnTo>
                <a:lnTo>
                  <a:pt x="1144203" y="66298"/>
                </a:lnTo>
                <a:lnTo>
                  <a:pt x="1164582" y="64259"/>
                </a:lnTo>
                <a:lnTo>
                  <a:pt x="1305018" y="64259"/>
                </a:lnTo>
                <a:lnTo>
                  <a:pt x="1307007" y="62270"/>
                </a:lnTo>
                <a:lnTo>
                  <a:pt x="1275903" y="34654"/>
                </a:lnTo>
                <a:lnTo>
                  <a:pt x="1243993" y="15236"/>
                </a:lnTo>
                <a:lnTo>
                  <a:pt x="1207983" y="3767"/>
                </a:lnTo>
                <a:lnTo>
                  <a:pt x="1164582" y="0"/>
                </a:lnTo>
                <a:close/>
              </a:path>
              <a:path w="1992629" h="480060" extrusionOk="0">
                <a:moveTo>
                  <a:pt x="1334828" y="220590"/>
                </a:moveTo>
                <a:lnTo>
                  <a:pt x="1164582" y="220590"/>
                </a:lnTo>
                <a:lnTo>
                  <a:pt x="1164582" y="281541"/>
                </a:lnTo>
                <a:lnTo>
                  <a:pt x="1263280" y="281541"/>
                </a:lnTo>
                <a:lnTo>
                  <a:pt x="1263280" y="307372"/>
                </a:lnTo>
                <a:lnTo>
                  <a:pt x="1258148" y="348532"/>
                </a:lnTo>
                <a:lnTo>
                  <a:pt x="1240098" y="382239"/>
                </a:lnTo>
                <a:lnTo>
                  <a:pt x="1207064" y="406746"/>
                </a:lnTo>
                <a:lnTo>
                  <a:pt x="1164582" y="415359"/>
                </a:lnTo>
                <a:lnTo>
                  <a:pt x="1300516" y="415359"/>
                </a:lnTo>
                <a:lnTo>
                  <a:pt x="1312750" y="398985"/>
                </a:lnTo>
                <a:lnTo>
                  <a:pt x="1325637" y="368823"/>
                </a:lnTo>
                <a:lnTo>
                  <a:pt x="1332686" y="333443"/>
                </a:lnTo>
                <a:lnTo>
                  <a:pt x="1334828" y="291478"/>
                </a:lnTo>
                <a:lnTo>
                  <a:pt x="1334828" y="220590"/>
                </a:lnTo>
                <a:close/>
              </a:path>
              <a:path w="1992629" h="480060" extrusionOk="0">
                <a:moveTo>
                  <a:pt x="1305018" y="64259"/>
                </a:moveTo>
                <a:lnTo>
                  <a:pt x="1164582" y="64259"/>
                </a:lnTo>
                <a:lnTo>
                  <a:pt x="1192974" y="67313"/>
                </a:lnTo>
                <a:lnTo>
                  <a:pt x="1216337" y="76268"/>
                </a:lnTo>
                <a:lnTo>
                  <a:pt x="1237339" y="90812"/>
                </a:lnTo>
                <a:lnTo>
                  <a:pt x="1258652" y="110635"/>
                </a:lnTo>
                <a:lnTo>
                  <a:pt x="1305018" y="64259"/>
                </a:lnTo>
                <a:close/>
              </a:path>
              <a:path w="1992629" h="480060" extrusionOk="0">
                <a:moveTo>
                  <a:pt x="1541513" y="3978"/>
                </a:moveTo>
                <a:lnTo>
                  <a:pt x="1469965" y="3978"/>
                </a:lnTo>
                <a:lnTo>
                  <a:pt x="1469965" y="475639"/>
                </a:lnTo>
                <a:lnTo>
                  <a:pt x="1541513" y="475639"/>
                </a:lnTo>
                <a:lnTo>
                  <a:pt x="1541513" y="3978"/>
                </a:lnTo>
                <a:close/>
              </a:path>
              <a:path w="1992629" h="480060" extrusionOk="0">
                <a:moveTo>
                  <a:pt x="1703801" y="370313"/>
                </a:moveTo>
                <a:lnTo>
                  <a:pt x="1656106" y="417348"/>
                </a:lnTo>
                <a:lnTo>
                  <a:pt x="1691227" y="446358"/>
                </a:lnTo>
                <a:lnTo>
                  <a:pt x="1729888" y="465618"/>
                </a:lnTo>
                <a:lnTo>
                  <a:pt x="1773393" y="476307"/>
                </a:lnTo>
                <a:lnTo>
                  <a:pt x="1823043" y="479608"/>
                </a:lnTo>
                <a:lnTo>
                  <a:pt x="1878581" y="473541"/>
                </a:lnTo>
                <a:lnTo>
                  <a:pt x="1925376" y="455868"/>
                </a:lnTo>
                <a:lnTo>
                  <a:pt x="1961361" y="427385"/>
                </a:lnTo>
                <a:lnTo>
                  <a:pt x="1968579" y="415359"/>
                </a:lnTo>
                <a:lnTo>
                  <a:pt x="1824373" y="415359"/>
                </a:lnTo>
                <a:lnTo>
                  <a:pt x="1789974" y="413165"/>
                </a:lnTo>
                <a:lnTo>
                  <a:pt x="1758869" y="405754"/>
                </a:lnTo>
                <a:lnTo>
                  <a:pt x="1730372" y="391884"/>
                </a:lnTo>
                <a:lnTo>
                  <a:pt x="1703801" y="370313"/>
                </a:lnTo>
                <a:close/>
              </a:path>
              <a:path w="1992629" h="480060" extrusionOk="0">
                <a:moveTo>
                  <a:pt x="1829672" y="0"/>
                </a:moveTo>
                <a:lnTo>
                  <a:pt x="1775624" y="6513"/>
                </a:lnTo>
                <a:lnTo>
                  <a:pt x="1731818" y="25079"/>
                </a:lnTo>
                <a:lnTo>
                  <a:pt x="1699270" y="54233"/>
                </a:lnTo>
                <a:lnTo>
                  <a:pt x="1678995" y="92513"/>
                </a:lnTo>
                <a:lnTo>
                  <a:pt x="1672011" y="138456"/>
                </a:lnTo>
                <a:lnTo>
                  <a:pt x="1674132" y="165666"/>
                </a:lnTo>
                <a:lnTo>
                  <a:pt x="1691289" y="210650"/>
                </a:lnTo>
                <a:lnTo>
                  <a:pt x="1723684" y="241804"/>
                </a:lnTo>
                <a:lnTo>
                  <a:pt x="1768588" y="260871"/>
                </a:lnTo>
                <a:lnTo>
                  <a:pt x="1851535" y="274253"/>
                </a:lnTo>
                <a:lnTo>
                  <a:pt x="1869669" y="277454"/>
                </a:lnTo>
                <a:lnTo>
                  <a:pt x="1911405" y="303652"/>
                </a:lnTo>
                <a:lnTo>
                  <a:pt x="1921742" y="343151"/>
                </a:lnTo>
                <a:lnTo>
                  <a:pt x="1915191" y="373716"/>
                </a:lnTo>
                <a:lnTo>
                  <a:pt x="1896158" y="396394"/>
                </a:lnTo>
                <a:lnTo>
                  <a:pt x="1865575" y="410504"/>
                </a:lnTo>
                <a:lnTo>
                  <a:pt x="1824373" y="415359"/>
                </a:lnTo>
                <a:lnTo>
                  <a:pt x="1968579" y="415359"/>
                </a:lnTo>
                <a:lnTo>
                  <a:pt x="1984468" y="388885"/>
                </a:lnTo>
                <a:lnTo>
                  <a:pt x="1992630" y="341162"/>
                </a:lnTo>
                <a:lnTo>
                  <a:pt x="1990260" y="312170"/>
                </a:lnTo>
                <a:lnTo>
                  <a:pt x="1971108" y="263374"/>
                </a:lnTo>
                <a:lnTo>
                  <a:pt x="1938201" y="232344"/>
                </a:lnTo>
                <a:lnTo>
                  <a:pt x="1895518" y="215100"/>
                </a:lnTo>
                <a:lnTo>
                  <a:pt x="1812447" y="201386"/>
                </a:lnTo>
                <a:lnTo>
                  <a:pt x="1796619" y="198066"/>
                </a:lnTo>
                <a:lnTo>
                  <a:pt x="1759443" y="179523"/>
                </a:lnTo>
                <a:lnTo>
                  <a:pt x="1741559" y="135807"/>
                </a:lnTo>
                <a:lnTo>
                  <a:pt x="1747191" y="106709"/>
                </a:lnTo>
                <a:lnTo>
                  <a:pt x="1763755" y="83387"/>
                </a:lnTo>
                <a:lnTo>
                  <a:pt x="1790751" y="67891"/>
                </a:lnTo>
                <a:lnTo>
                  <a:pt x="1827682" y="62270"/>
                </a:lnTo>
                <a:lnTo>
                  <a:pt x="1967332" y="62270"/>
                </a:lnTo>
                <a:lnTo>
                  <a:pt x="1976065" y="53663"/>
                </a:lnTo>
                <a:lnTo>
                  <a:pt x="1944901" y="29344"/>
                </a:lnTo>
                <a:lnTo>
                  <a:pt x="1911067" y="12668"/>
                </a:lnTo>
                <a:lnTo>
                  <a:pt x="1873134" y="3073"/>
                </a:lnTo>
                <a:lnTo>
                  <a:pt x="1829672" y="0"/>
                </a:lnTo>
                <a:close/>
              </a:path>
              <a:path w="1992629" h="480060" extrusionOk="0">
                <a:moveTo>
                  <a:pt x="1967332" y="62270"/>
                </a:moveTo>
                <a:lnTo>
                  <a:pt x="1827682" y="62270"/>
                </a:lnTo>
                <a:lnTo>
                  <a:pt x="1856396" y="64051"/>
                </a:lnTo>
                <a:lnTo>
                  <a:pt x="1882998" y="70056"/>
                </a:lnTo>
                <a:lnTo>
                  <a:pt x="1907612" y="81278"/>
                </a:lnTo>
                <a:lnTo>
                  <a:pt x="1930360" y="98709"/>
                </a:lnTo>
                <a:lnTo>
                  <a:pt x="1967332" y="6227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2"/>
          <p:cNvSpPr/>
          <p:nvPr/>
        </p:nvSpPr>
        <p:spPr>
          <a:xfrm>
            <a:off x="9783991" y="2336628"/>
            <a:ext cx="299085" cy="471170"/>
          </a:xfrm>
          <a:custGeom>
            <a:avLst/>
            <a:gdLst/>
            <a:ahLst/>
            <a:cxnLst/>
            <a:rect l="l" t="t" r="r" b="b"/>
            <a:pathLst>
              <a:path w="299084" h="471169" extrusionOk="0">
                <a:moveTo>
                  <a:pt x="298754" y="406400"/>
                </a:moveTo>
                <a:lnTo>
                  <a:pt x="71539" y="406400"/>
                </a:lnTo>
                <a:lnTo>
                  <a:pt x="71539" y="0"/>
                </a:lnTo>
                <a:lnTo>
                  <a:pt x="0" y="0"/>
                </a:lnTo>
                <a:lnTo>
                  <a:pt x="0" y="406400"/>
                </a:lnTo>
                <a:lnTo>
                  <a:pt x="0" y="471170"/>
                </a:lnTo>
                <a:lnTo>
                  <a:pt x="298754" y="471170"/>
                </a:lnTo>
                <a:lnTo>
                  <a:pt x="298754" y="40640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2"/>
          <p:cNvSpPr/>
          <p:nvPr/>
        </p:nvSpPr>
        <p:spPr>
          <a:xfrm>
            <a:off x="10197350" y="2336129"/>
            <a:ext cx="71755" cy="471805"/>
          </a:xfrm>
          <a:custGeom>
            <a:avLst/>
            <a:gdLst/>
            <a:ahLst/>
            <a:cxnLst/>
            <a:rect l="l" t="t" r="r" b="b"/>
            <a:pathLst>
              <a:path w="71754" h="471805" extrusionOk="0">
                <a:moveTo>
                  <a:pt x="71547" y="0"/>
                </a:moveTo>
                <a:lnTo>
                  <a:pt x="0" y="0"/>
                </a:lnTo>
                <a:lnTo>
                  <a:pt x="0" y="471661"/>
                </a:lnTo>
                <a:lnTo>
                  <a:pt x="71547" y="471661"/>
                </a:lnTo>
                <a:lnTo>
                  <a:pt x="71547" y="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2"/>
          <p:cNvSpPr/>
          <p:nvPr/>
        </p:nvSpPr>
        <p:spPr>
          <a:xfrm>
            <a:off x="10425227" y="2336628"/>
            <a:ext cx="301625" cy="471170"/>
          </a:xfrm>
          <a:custGeom>
            <a:avLst/>
            <a:gdLst/>
            <a:ahLst/>
            <a:cxnLst/>
            <a:rect l="l" t="t" r="r" b="b"/>
            <a:pathLst>
              <a:path w="301625" h="471169" extrusionOk="0">
                <a:moveTo>
                  <a:pt x="301409" y="0"/>
                </a:moveTo>
                <a:lnTo>
                  <a:pt x="0" y="0"/>
                </a:lnTo>
                <a:lnTo>
                  <a:pt x="0" y="63500"/>
                </a:lnTo>
                <a:lnTo>
                  <a:pt x="0" y="207010"/>
                </a:lnTo>
                <a:lnTo>
                  <a:pt x="0" y="271780"/>
                </a:lnTo>
                <a:lnTo>
                  <a:pt x="0" y="471170"/>
                </a:lnTo>
                <a:lnTo>
                  <a:pt x="71539" y="471170"/>
                </a:lnTo>
                <a:lnTo>
                  <a:pt x="71539" y="271780"/>
                </a:lnTo>
                <a:lnTo>
                  <a:pt x="267627" y="271780"/>
                </a:lnTo>
                <a:lnTo>
                  <a:pt x="267627" y="207010"/>
                </a:lnTo>
                <a:lnTo>
                  <a:pt x="71539" y="207010"/>
                </a:lnTo>
                <a:lnTo>
                  <a:pt x="71539" y="63500"/>
                </a:lnTo>
                <a:lnTo>
                  <a:pt x="301409" y="63500"/>
                </a:lnTo>
                <a:lnTo>
                  <a:pt x="301409" y="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2"/>
          <p:cNvSpPr/>
          <p:nvPr/>
        </p:nvSpPr>
        <p:spPr>
          <a:xfrm>
            <a:off x="10845864" y="2336628"/>
            <a:ext cx="301625" cy="471170"/>
          </a:xfrm>
          <a:custGeom>
            <a:avLst/>
            <a:gdLst/>
            <a:ahLst/>
            <a:cxnLst/>
            <a:rect l="l" t="t" r="r" b="b"/>
            <a:pathLst>
              <a:path w="301625" h="471169" extrusionOk="0">
                <a:moveTo>
                  <a:pt x="301421" y="0"/>
                </a:moveTo>
                <a:lnTo>
                  <a:pt x="0" y="0"/>
                </a:lnTo>
                <a:lnTo>
                  <a:pt x="0" y="63500"/>
                </a:lnTo>
                <a:lnTo>
                  <a:pt x="0" y="201930"/>
                </a:lnTo>
                <a:lnTo>
                  <a:pt x="0" y="265430"/>
                </a:lnTo>
                <a:lnTo>
                  <a:pt x="0" y="406400"/>
                </a:lnTo>
                <a:lnTo>
                  <a:pt x="0" y="471170"/>
                </a:lnTo>
                <a:lnTo>
                  <a:pt x="301421" y="471170"/>
                </a:lnTo>
                <a:lnTo>
                  <a:pt x="301421" y="406400"/>
                </a:lnTo>
                <a:lnTo>
                  <a:pt x="71551" y="406400"/>
                </a:lnTo>
                <a:lnTo>
                  <a:pt x="71551" y="265430"/>
                </a:lnTo>
                <a:lnTo>
                  <a:pt x="267639" y="265430"/>
                </a:lnTo>
                <a:lnTo>
                  <a:pt x="267639" y="201930"/>
                </a:lnTo>
                <a:lnTo>
                  <a:pt x="71551" y="201930"/>
                </a:lnTo>
                <a:lnTo>
                  <a:pt x="71551" y="63500"/>
                </a:lnTo>
                <a:lnTo>
                  <a:pt x="301421" y="63500"/>
                </a:lnTo>
                <a:lnTo>
                  <a:pt x="301421" y="0"/>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1" name="Google Shape;91;p2"/>
          <p:cNvPicPr preferRelativeResize="0"/>
          <p:nvPr/>
        </p:nvPicPr>
        <p:blipFill rotWithShape="1">
          <a:blip r:embed="rId3">
            <a:alphaModFix/>
          </a:blip>
          <a:srcRect/>
          <a:stretch/>
        </p:blipFill>
        <p:spPr>
          <a:xfrm>
            <a:off x="9784313" y="3576465"/>
            <a:ext cx="1992305" cy="137283"/>
          </a:xfrm>
          <a:prstGeom prst="rect">
            <a:avLst/>
          </a:prstGeom>
          <a:noFill/>
          <a:ln>
            <a:noFill/>
          </a:ln>
        </p:spPr>
      </p:pic>
      <p:sp>
        <p:nvSpPr>
          <p:cNvPr id="92" name="Google Shape;92;p2"/>
          <p:cNvSpPr/>
          <p:nvPr/>
        </p:nvSpPr>
        <p:spPr>
          <a:xfrm>
            <a:off x="8321535" y="2336145"/>
            <a:ext cx="481965" cy="584200"/>
          </a:xfrm>
          <a:custGeom>
            <a:avLst/>
            <a:gdLst/>
            <a:ahLst/>
            <a:cxnLst/>
            <a:rect l="l" t="t" r="r" b="b"/>
            <a:pathLst>
              <a:path w="481965" h="584200" extrusionOk="0">
                <a:moveTo>
                  <a:pt x="290982" y="438302"/>
                </a:moveTo>
                <a:lnTo>
                  <a:pt x="283565" y="392315"/>
                </a:lnTo>
                <a:lnTo>
                  <a:pt x="262902" y="352374"/>
                </a:lnTo>
                <a:lnTo>
                  <a:pt x="231419" y="320878"/>
                </a:lnTo>
                <a:lnTo>
                  <a:pt x="191477" y="300228"/>
                </a:lnTo>
                <a:lnTo>
                  <a:pt x="145491" y="292811"/>
                </a:lnTo>
                <a:lnTo>
                  <a:pt x="99504" y="300228"/>
                </a:lnTo>
                <a:lnTo>
                  <a:pt x="59563" y="320878"/>
                </a:lnTo>
                <a:lnTo>
                  <a:pt x="28067" y="352374"/>
                </a:lnTo>
                <a:lnTo>
                  <a:pt x="7416" y="392315"/>
                </a:lnTo>
                <a:lnTo>
                  <a:pt x="0" y="438302"/>
                </a:lnTo>
                <a:lnTo>
                  <a:pt x="7416" y="484289"/>
                </a:lnTo>
                <a:lnTo>
                  <a:pt x="28067" y="524217"/>
                </a:lnTo>
                <a:lnTo>
                  <a:pt x="59563" y="555713"/>
                </a:lnTo>
                <a:lnTo>
                  <a:pt x="99504" y="576364"/>
                </a:lnTo>
                <a:lnTo>
                  <a:pt x="145491" y="583780"/>
                </a:lnTo>
                <a:lnTo>
                  <a:pt x="191477" y="576364"/>
                </a:lnTo>
                <a:lnTo>
                  <a:pt x="231419" y="555713"/>
                </a:lnTo>
                <a:lnTo>
                  <a:pt x="262902" y="524217"/>
                </a:lnTo>
                <a:lnTo>
                  <a:pt x="283565" y="484289"/>
                </a:lnTo>
                <a:lnTo>
                  <a:pt x="290982" y="438302"/>
                </a:lnTo>
                <a:close/>
              </a:path>
              <a:path w="481965" h="584200" extrusionOk="0">
                <a:moveTo>
                  <a:pt x="481622" y="145491"/>
                </a:moveTo>
                <a:lnTo>
                  <a:pt x="474205" y="99504"/>
                </a:lnTo>
                <a:lnTo>
                  <a:pt x="453555" y="59563"/>
                </a:lnTo>
                <a:lnTo>
                  <a:pt x="422059" y="28067"/>
                </a:lnTo>
                <a:lnTo>
                  <a:pt x="382117" y="7416"/>
                </a:lnTo>
                <a:lnTo>
                  <a:pt x="336130" y="0"/>
                </a:lnTo>
                <a:lnTo>
                  <a:pt x="290144" y="7416"/>
                </a:lnTo>
                <a:lnTo>
                  <a:pt x="250202" y="28067"/>
                </a:lnTo>
                <a:lnTo>
                  <a:pt x="218706" y="59563"/>
                </a:lnTo>
                <a:lnTo>
                  <a:pt x="198056" y="99504"/>
                </a:lnTo>
                <a:lnTo>
                  <a:pt x="190639" y="145491"/>
                </a:lnTo>
                <a:lnTo>
                  <a:pt x="198056" y="191465"/>
                </a:lnTo>
                <a:lnTo>
                  <a:pt x="218706" y="231406"/>
                </a:lnTo>
                <a:lnTo>
                  <a:pt x="250202" y="262902"/>
                </a:lnTo>
                <a:lnTo>
                  <a:pt x="290144" y="283552"/>
                </a:lnTo>
                <a:lnTo>
                  <a:pt x="336130" y="290969"/>
                </a:lnTo>
                <a:lnTo>
                  <a:pt x="382117" y="283552"/>
                </a:lnTo>
                <a:lnTo>
                  <a:pt x="422059" y="262902"/>
                </a:lnTo>
                <a:lnTo>
                  <a:pt x="453555" y="231406"/>
                </a:lnTo>
                <a:lnTo>
                  <a:pt x="474205" y="191465"/>
                </a:lnTo>
                <a:lnTo>
                  <a:pt x="481622" y="145491"/>
                </a:lnTo>
                <a:close/>
              </a:path>
            </a:pathLst>
          </a:custGeom>
          <a:solidFill>
            <a:srgbClr val="0079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2"/>
          <p:cNvSpPr/>
          <p:nvPr/>
        </p:nvSpPr>
        <p:spPr>
          <a:xfrm>
            <a:off x="8893463" y="2336134"/>
            <a:ext cx="291465" cy="291465"/>
          </a:xfrm>
          <a:custGeom>
            <a:avLst/>
            <a:gdLst/>
            <a:ahLst/>
            <a:cxnLst/>
            <a:rect l="l" t="t" r="r" b="b"/>
            <a:pathLst>
              <a:path w="291465" h="291464" extrusionOk="0">
                <a:moveTo>
                  <a:pt x="145492" y="0"/>
                </a:moveTo>
                <a:lnTo>
                  <a:pt x="99505" y="7417"/>
                </a:lnTo>
                <a:lnTo>
                  <a:pt x="59566" y="28071"/>
                </a:lnTo>
                <a:lnTo>
                  <a:pt x="28071" y="59566"/>
                </a:lnTo>
                <a:lnTo>
                  <a:pt x="7417" y="99505"/>
                </a:lnTo>
                <a:lnTo>
                  <a:pt x="0" y="145492"/>
                </a:lnTo>
                <a:lnTo>
                  <a:pt x="7417" y="191474"/>
                </a:lnTo>
                <a:lnTo>
                  <a:pt x="28071" y="231411"/>
                </a:lnTo>
                <a:lnTo>
                  <a:pt x="59566" y="262904"/>
                </a:lnTo>
                <a:lnTo>
                  <a:pt x="99505" y="283558"/>
                </a:lnTo>
                <a:lnTo>
                  <a:pt x="145492" y="290975"/>
                </a:lnTo>
                <a:lnTo>
                  <a:pt x="191479" y="283558"/>
                </a:lnTo>
                <a:lnTo>
                  <a:pt x="231419" y="262904"/>
                </a:lnTo>
                <a:lnTo>
                  <a:pt x="262914" y="231411"/>
                </a:lnTo>
                <a:lnTo>
                  <a:pt x="283568" y="191474"/>
                </a:lnTo>
                <a:lnTo>
                  <a:pt x="290985" y="145492"/>
                </a:lnTo>
                <a:lnTo>
                  <a:pt x="283568" y="99505"/>
                </a:lnTo>
                <a:lnTo>
                  <a:pt x="262914" y="59566"/>
                </a:lnTo>
                <a:lnTo>
                  <a:pt x="231419" y="28071"/>
                </a:lnTo>
                <a:lnTo>
                  <a:pt x="191479" y="7417"/>
                </a:lnTo>
                <a:lnTo>
                  <a:pt x="145492" y="0"/>
                </a:lnTo>
                <a:close/>
              </a:path>
            </a:pathLst>
          </a:custGeom>
          <a:solidFill>
            <a:srgbClr val="0079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2"/>
          <p:cNvSpPr/>
          <p:nvPr/>
        </p:nvSpPr>
        <p:spPr>
          <a:xfrm>
            <a:off x="8702815" y="2628956"/>
            <a:ext cx="481965" cy="581660"/>
          </a:xfrm>
          <a:custGeom>
            <a:avLst/>
            <a:gdLst/>
            <a:ahLst/>
            <a:cxnLst/>
            <a:rect l="l" t="t" r="r" b="b"/>
            <a:pathLst>
              <a:path w="481965" h="581660" extrusionOk="0">
                <a:moveTo>
                  <a:pt x="290982" y="145491"/>
                </a:moveTo>
                <a:lnTo>
                  <a:pt x="283565" y="99504"/>
                </a:lnTo>
                <a:lnTo>
                  <a:pt x="262915" y="59563"/>
                </a:lnTo>
                <a:lnTo>
                  <a:pt x="231419" y="28067"/>
                </a:lnTo>
                <a:lnTo>
                  <a:pt x="191477" y="7416"/>
                </a:lnTo>
                <a:lnTo>
                  <a:pt x="145491" y="0"/>
                </a:lnTo>
                <a:lnTo>
                  <a:pt x="99504" y="7416"/>
                </a:lnTo>
                <a:lnTo>
                  <a:pt x="59563" y="28067"/>
                </a:lnTo>
                <a:lnTo>
                  <a:pt x="28067" y="59563"/>
                </a:lnTo>
                <a:lnTo>
                  <a:pt x="7416" y="99504"/>
                </a:lnTo>
                <a:lnTo>
                  <a:pt x="0" y="145491"/>
                </a:lnTo>
                <a:lnTo>
                  <a:pt x="7416" y="191477"/>
                </a:lnTo>
                <a:lnTo>
                  <a:pt x="28067" y="231406"/>
                </a:lnTo>
                <a:lnTo>
                  <a:pt x="59563" y="262902"/>
                </a:lnTo>
                <a:lnTo>
                  <a:pt x="99504" y="283552"/>
                </a:lnTo>
                <a:lnTo>
                  <a:pt x="145491" y="290969"/>
                </a:lnTo>
                <a:lnTo>
                  <a:pt x="191477" y="283552"/>
                </a:lnTo>
                <a:lnTo>
                  <a:pt x="231419" y="262902"/>
                </a:lnTo>
                <a:lnTo>
                  <a:pt x="262915" y="231406"/>
                </a:lnTo>
                <a:lnTo>
                  <a:pt x="283565" y="191477"/>
                </a:lnTo>
                <a:lnTo>
                  <a:pt x="290982" y="145491"/>
                </a:lnTo>
                <a:close/>
              </a:path>
              <a:path w="481965" h="581660" extrusionOk="0">
                <a:moveTo>
                  <a:pt x="481622" y="436130"/>
                </a:moveTo>
                <a:lnTo>
                  <a:pt x="474205" y="390144"/>
                </a:lnTo>
                <a:lnTo>
                  <a:pt x="453555" y="350202"/>
                </a:lnTo>
                <a:lnTo>
                  <a:pt x="422059" y="318706"/>
                </a:lnTo>
                <a:lnTo>
                  <a:pt x="382117" y="298056"/>
                </a:lnTo>
                <a:lnTo>
                  <a:pt x="336130" y="290639"/>
                </a:lnTo>
                <a:lnTo>
                  <a:pt x="290144" y="298056"/>
                </a:lnTo>
                <a:lnTo>
                  <a:pt x="250202" y="318706"/>
                </a:lnTo>
                <a:lnTo>
                  <a:pt x="218719" y="350202"/>
                </a:lnTo>
                <a:lnTo>
                  <a:pt x="198056" y="390144"/>
                </a:lnTo>
                <a:lnTo>
                  <a:pt x="190639" y="436130"/>
                </a:lnTo>
                <a:lnTo>
                  <a:pt x="198056" y="482117"/>
                </a:lnTo>
                <a:lnTo>
                  <a:pt x="218719" y="522046"/>
                </a:lnTo>
                <a:lnTo>
                  <a:pt x="250202" y="553542"/>
                </a:lnTo>
                <a:lnTo>
                  <a:pt x="290144" y="574192"/>
                </a:lnTo>
                <a:lnTo>
                  <a:pt x="336130" y="581609"/>
                </a:lnTo>
                <a:lnTo>
                  <a:pt x="382117" y="574192"/>
                </a:lnTo>
                <a:lnTo>
                  <a:pt x="422059" y="553542"/>
                </a:lnTo>
                <a:lnTo>
                  <a:pt x="453555" y="522046"/>
                </a:lnTo>
                <a:lnTo>
                  <a:pt x="474205" y="482117"/>
                </a:lnTo>
                <a:lnTo>
                  <a:pt x="481622" y="436130"/>
                </a:lnTo>
                <a:close/>
              </a:path>
            </a:pathLst>
          </a:custGeom>
          <a:solidFill>
            <a:srgbClr val="0079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
          <p:cNvSpPr/>
          <p:nvPr/>
        </p:nvSpPr>
        <p:spPr>
          <a:xfrm>
            <a:off x="8891562" y="3213702"/>
            <a:ext cx="480695" cy="581025"/>
          </a:xfrm>
          <a:custGeom>
            <a:avLst/>
            <a:gdLst/>
            <a:ahLst/>
            <a:cxnLst/>
            <a:rect l="l" t="t" r="r" b="b"/>
            <a:pathLst>
              <a:path w="480695" h="581025" extrusionOk="0">
                <a:moveTo>
                  <a:pt x="290982" y="435533"/>
                </a:moveTo>
                <a:lnTo>
                  <a:pt x="283565" y="389547"/>
                </a:lnTo>
                <a:lnTo>
                  <a:pt x="262915" y="349605"/>
                </a:lnTo>
                <a:lnTo>
                  <a:pt x="231419" y="318109"/>
                </a:lnTo>
                <a:lnTo>
                  <a:pt x="191477" y="297459"/>
                </a:lnTo>
                <a:lnTo>
                  <a:pt x="145491" y="290042"/>
                </a:lnTo>
                <a:lnTo>
                  <a:pt x="99504" y="297459"/>
                </a:lnTo>
                <a:lnTo>
                  <a:pt x="59563" y="318109"/>
                </a:lnTo>
                <a:lnTo>
                  <a:pt x="28067" y="349605"/>
                </a:lnTo>
                <a:lnTo>
                  <a:pt x="7416" y="389547"/>
                </a:lnTo>
                <a:lnTo>
                  <a:pt x="0" y="435533"/>
                </a:lnTo>
                <a:lnTo>
                  <a:pt x="7416" y="481507"/>
                </a:lnTo>
                <a:lnTo>
                  <a:pt x="28067" y="521449"/>
                </a:lnTo>
                <a:lnTo>
                  <a:pt x="59563" y="552945"/>
                </a:lnTo>
                <a:lnTo>
                  <a:pt x="99504" y="573595"/>
                </a:lnTo>
                <a:lnTo>
                  <a:pt x="145491" y="581012"/>
                </a:lnTo>
                <a:lnTo>
                  <a:pt x="191477" y="573595"/>
                </a:lnTo>
                <a:lnTo>
                  <a:pt x="231419" y="552945"/>
                </a:lnTo>
                <a:lnTo>
                  <a:pt x="262915" y="521449"/>
                </a:lnTo>
                <a:lnTo>
                  <a:pt x="283565" y="481507"/>
                </a:lnTo>
                <a:lnTo>
                  <a:pt x="290982" y="435533"/>
                </a:lnTo>
                <a:close/>
              </a:path>
              <a:path w="480695" h="581025" extrusionOk="0">
                <a:moveTo>
                  <a:pt x="480568" y="145491"/>
                </a:moveTo>
                <a:lnTo>
                  <a:pt x="473151" y="99504"/>
                </a:lnTo>
                <a:lnTo>
                  <a:pt x="452501" y="59563"/>
                </a:lnTo>
                <a:lnTo>
                  <a:pt x="421005" y="28067"/>
                </a:lnTo>
                <a:lnTo>
                  <a:pt x="381063" y="7416"/>
                </a:lnTo>
                <a:lnTo>
                  <a:pt x="335076" y="0"/>
                </a:lnTo>
                <a:lnTo>
                  <a:pt x="289090" y="7416"/>
                </a:lnTo>
                <a:lnTo>
                  <a:pt x="249148" y="28067"/>
                </a:lnTo>
                <a:lnTo>
                  <a:pt x="217652" y="59563"/>
                </a:lnTo>
                <a:lnTo>
                  <a:pt x="197002" y="99504"/>
                </a:lnTo>
                <a:lnTo>
                  <a:pt x="189585" y="145491"/>
                </a:lnTo>
                <a:lnTo>
                  <a:pt x="197002" y="191477"/>
                </a:lnTo>
                <a:lnTo>
                  <a:pt x="217652" y="231406"/>
                </a:lnTo>
                <a:lnTo>
                  <a:pt x="249148" y="262902"/>
                </a:lnTo>
                <a:lnTo>
                  <a:pt x="289090" y="283552"/>
                </a:lnTo>
                <a:lnTo>
                  <a:pt x="335076" y="290969"/>
                </a:lnTo>
                <a:lnTo>
                  <a:pt x="381063" y="283552"/>
                </a:lnTo>
                <a:lnTo>
                  <a:pt x="421005" y="262902"/>
                </a:lnTo>
                <a:lnTo>
                  <a:pt x="452501" y="231406"/>
                </a:lnTo>
                <a:lnTo>
                  <a:pt x="473151" y="191477"/>
                </a:lnTo>
                <a:lnTo>
                  <a:pt x="480568" y="145491"/>
                </a:lnTo>
                <a:close/>
              </a:path>
            </a:pathLst>
          </a:custGeom>
          <a:solidFill>
            <a:srgbClr val="0079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6" name="Google Shape;96;p2"/>
          <p:cNvPicPr preferRelativeResize="0"/>
          <p:nvPr/>
        </p:nvPicPr>
        <p:blipFill rotWithShape="1">
          <a:blip r:embed="rId4">
            <a:alphaModFix/>
          </a:blip>
          <a:srcRect/>
          <a:stretch/>
        </p:blipFill>
        <p:spPr>
          <a:xfrm>
            <a:off x="8512789" y="3214038"/>
            <a:ext cx="218234" cy="218234"/>
          </a:xfrm>
          <a:prstGeom prst="rect">
            <a:avLst/>
          </a:prstGeom>
          <a:noFill/>
          <a:ln>
            <a:noFill/>
          </a:ln>
        </p:spPr>
      </p:pic>
      <p:pic>
        <p:nvPicPr>
          <p:cNvPr id="97" name="Google Shape;97;p2"/>
          <p:cNvPicPr preferRelativeResize="0"/>
          <p:nvPr/>
        </p:nvPicPr>
        <p:blipFill rotWithShape="1">
          <a:blip r:embed="rId4">
            <a:alphaModFix/>
          </a:blip>
          <a:srcRect/>
          <a:stretch/>
        </p:blipFill>
        <p:spPr>
          <a:xfrm>
            <a:off x="9344889" y="3461070"/>
            <a:ext cx="218234" cy="218234"/>
          </a:xfrm>
          <a:prstGeom prst="rect">
            <a:avLst/>
          </a:prstGeom>
          <a:noFill/>
          <a:ln>
            <a:noFill/>
          </a:ln>
        </p:spPr>
      </p:pic>
      <p:sp>
        <p:nvSpPr>
          <p:cNvPr id="98" name="Google Shape;98;p2"/>
          <p:cNvSpPr txBox="1"/>
          <p:nvPr/>
        </p:nvSpPr>
        <p:spPr>
          <a:xfrm>
            <a:off x="3259717" y="4394697"/>
            <a:ext cx="12752705" cy="3143250"/>
          </a:xfrm>
          <a:prstGeom prst="rect">
            <a:avLst/>
          </a:prstGeom>
          <a:noFill/>
          <a:ln>
            <a:noFill/>
          </a:ln>
        </p:spPr>
        <p:txBody>
          <a:bodyPr spcFirstLastPara="1" wrap="square" lIns="0" tIns="12700" rIns="0" bIns="0" anchor="t" anchorCtr="0">
            <a:spAutoFit/>
          </a:bodyPr>
          <a:lstStyle/>
          <a:p>
            <a:pPr marL="3319779" marR="5080" lvl="0" indent="-3307715" algn="l" rtl="0">
              <a:lnSpc>
                <a:spcPct val="121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Questa Dichiarazione di Impronta Ambientale di Prodotto è stata realizzata  nell’ambito del progetto Life MAGIS.</a:t>
            </a:r>
            <a:endParaRPr sz="25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350"/>
              <a:buFont typeface="Arial"/>
              <a:buNone/>
            </a:pPr>
            <a:endParaRPr sz="2350" b="0" i="0" u="none" strike="noStrike" cap="none">
              <a:solidFill>
                <a:schemeClr val="dk1"/>
              </a:solidFill>
              <a:latin typeface="Verdana"/>
              <a:ea typeface="Verdana"/>
              <a:cs typeface="Verdana"/>
              <a:sym typeface="Verdana"/>
            </a:endParaRPr>
          </a:p>
          <a:p>
            <a:pPr marL="2117090" marR="1277620" lvl="0" indent="0" algn="ctr" rtl="0">
              <a:lnSpc>
                <a:spcPct val="123300"/>
              </a:lnSpc>
              <a:spcBef>
                <a:spcPts val="0"/>
              </a:spcBef>
              <a:spcAft>
                <a:spcPts val="0"/>
              </a:spcAft>
              <a:buClr>
                <a:srgbClr val="000000"/>
              </a:buClr>
              <a:buSzPts val="1950"/>
              <a:buFont typeface="Arial"/>
              <a:buNone/>
            </a:pPr>
            <a:r>
              <a:rPr lang="it-IT" sz="1950" b="0" i="0" u="none" strike="noStrike" cap="none">
                <a:solidFill>
                  <a:srgbClr val="393939"/>
                </a:solidFill>
                <a:latin typeface="Verdana"/>
                <a:ea typeface="Verdana"/>
                <a:cs typeface="Verdana"/>
                <a:sym typeface="Verdana"/>
              </a:rPr>
              <a:t>LIFE MAGIS - MAde Green in Italy Scheme è un progetto co-ﬁnanziato dal  Programma LIFE dell’Unione Europea per supportare la diffusione dello  schema “Made green in Italy”, promosso dal Ministero della Transizione  Ecologica per valorizzare i prodotti italiani con le migliori prestazioni  ambientali, e della Product Environmental Footprint.</a:t>
            </a:r>
            <a:endParaRPr sz="1950" b="0" i="0" u="none" strike="noStrike" cap="none">
              <a:solidFill>
                <a:schemeClr val="dk1"/>
              </a:solidFill>
              <a:latin typeface="Verdana"/>
              <a:ea typeface="Verdana"/>
              <a:cs typeface="Verdana"/>
              <a:sym typeface="Verdana"/>
            </a:endParaRPr>
          </a:p>
        </p:txBody>
      </p:sp>
      <p:sp>
        <p:nvSpPr>
          <p:cNvPr id="99" name="Google Shape;99;p2"/>
          <p:cNvSpPr txBox="1"/>
          <p:nvPr/>
        </p:nvSpPr>
        <p:spPr>
          <a:xfrm>
            <a:off x="1599035" y="9767810"/>
            <a:ext cx="16118205" cy="40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Per saperne di più sugli obiettivi e le azioni del progetto consultare il sito: </a:t>
            </a:r>
            <a:r>
              <a:rPr lang="it-IT" sz="2500" b="1" i="0" u="none" strike="noStrike" cap="none">
                <a:solidFill>
                  <a:srgbClr val="393939"/>
                </a:solidFill>
                <a:latin typeface="Verdana"/>
                <a:ea typeface="Verdana"/>
                <a:cs typeface="Verdana"/>
                <a:sym typeface="Verdana"/>
              </a:rPr>
              <a:t>https://</a:t>
            </a:r>
            <a:r>
              <a:rPr lang="it-IT" sz="2500" b="1" i="0" u="sng" strike="noStrike" cap="none">
                <a:solidFill>
                  <a:srgbClr val="393939"/>
                </a:solidFill>
                <a:latin typeface="Verdana"/>
                <a:ea typeface="Verdana"/>
                <a:cs typeface="Verdana"/>
                <a:sym typeface="Verdan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www.lifemagis.eu</a:t>
            </a:r>
            <a:endParaRPr sz="2500" b="0" i="0" u="none" strike="noStrike" cap="none">
              <a:solidFill>
                <a:schemeClr val="dk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22"/>
          <p:cNvPicPr preferRelativeResize="0"/>
          <p:nvPr/>
        </p:nvPicPr>
        <p:blipFill rotWithShape="1">
          <a:blip r:embed="rId3">
            <a:alphaModFix/>
          </a:blip>
          <a:srcRect/>
          <a:stretch/>
        </p:blipFill>
        <p:spPr>
          <a:xfrm>
            <a:off x="0" y="794"/>
            <a:ext cx="20104100" cy="11308556"/>
          </a:xfrm>
          <a:prstGeom prst="rect">
            <a:avLst/>
          </a:prstGeom>
          <a:noFill/>
          <a:ln>
            <a:noFill/>
          </a:ln>
        </p:spPr>
      </p:pic>
      <p:sp>
        <p:nvSpPr>
          <p:cNvPr id="714" name="Google Shape;714;p22"/>
          <p:cNvSpPr txBox="1">
            <a:spLocks noGrp="1"/>
          </p:cNvSpPr>
          <p:nvPr>
            <p:ph type="title"/>
          </p:nvPr>
        </p:nvSpPr>
        <p:spPr>
          <a:xfrm>
            <a:off x="903910" y="1311962"/>
            <a:ext cx="12577140" cy="829714"/>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08 INFORMAZIONI AGGIUNTIVE</a:t>
            </a:r>
            <a:endParaRPr/>
          </a:p>
        </p:txBody>
      </p:sp>
      <p:sp>
        <p:nvSpPr>
          <p:cNvPr id="715" name="Google Shape;715;p22"/>
          <p:cNvSpPr txBox="1"/>
          <p:nvPr/>
        </p:nvSpPr>
        <p:spPr>
          <a:xfrm>
            <a:off x="4121531" y="2880180"/>
            <a:ext cx="12359700" cy="8211848"/>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dirty="0">
                <a:solidFill>
                  <a:srgbClr val="393939"/>
                </a:solidFill>
                <a:latin typeface="Verdana"/>
                <a:ea typeface="Verdana"/>
                <a:cs typeface="Verdana"/>
                <a:sym typeface="Verdana"/>
              </a:rPr>
              <a:t>Indicazioni addizionali</a:t>
            </a:r>
            <a:endParaRPr sz="2500" b="0" i="0" u="none" strike="noStrike" cap="none" dirty="0">
              <a:solidFill>
                <a:schemeClr val="dk1"/>
              </a:solidFill>
              <a:latin typeface="Verdana"/>
              <a:ea typeface="Verdana"/>
              <a:cs typeface="Verdana"/>
              <a:sym typeface="Verdana"/>
            </a:endParaRPr>
          </a:p>
          <a:p>
            <a:pPr marL="12700" marR="1193800" lvl="0" indent="0" algn="l" rtl="0">
              <a:lnSpc>
                <a:spcPct val="123000"/>
              </a:lnSpc>
              <a:spcBef>
                <a:spcPts val="1100"/>
              </a:spcBef>
              <a:spcAft>
                <a:spcPts val="0"/>
              </a:spcAft>
              <a:buClr>
                <a:schemeClr val="dk1"/>
              </a:buClr>
              <a:buSzPts val="1100"/>
              <a:buFont typeface="Arial"/>
              <a:buNone/>
            </a:pPr>
            <a:r>
              <a:rPr lang="it-IT" sz="1950" b="0" i="0" u="none" strike="noStrike" cap="none" dirty="0">
                <a:solidFill>
                  <a:schemeClr val="hlink"/>
                </a:solidFill>
                <a:latin typeface="Verdana"/>
                <a:ea typeface="Verdana"/>
                <a:cs typeface="Verdana"/>
                <a:sym typeface="Verdana"/>
              </a:rPr>
              <a:t>Si ricorda che dichiarazioni ambientali di prodotto relative a  schemi differenti non sono  confrontabili.</a:t>
            </a:r>
            <a:endParaRPr sz="1950" b="0" i="0" u="none" strike="noStrike" cap="none" dirty="0">
              <a:solidFill>
                <a:schemeClr val="hlink"/>
              </a:solidFill>
              <a:latin typeface="Verdana"/>
              <a:ea typeface="Verdana"/>
              <a:cs typeface="Verdana"/>
              <a:sym typeface="Verdana"/>
            </a:endParaRPr>
          </a:p>
          <a:p>
            <a:pPr marL="12700" marR="12700" lvl="0" indent="0" algn="l" rtl="0">
              <a:lnSpc>
                <a:spcPct val="123000"/>
              </a:lnSpc>
              <a:spcBef>
                <a:spcPts val="0"/>
              </a:spcBef>
              <a:spcAft>
                <a:spcPts val="0"/>
              </a:spcAft>
              <a:buClr>
                <a:schemeClr val="dk1"/>
              </a:buClr>
              <a:buSzPts val="1100"/>
              <a:buFont typeface="Arial"/>
              <a:buNone/>
            </a:pPr>
            <a:r>
              <a:rPr lang="it-IT" sz="1950" dirty="0">
                <a:solidFill>
                  <a:schemeClr val="hlink"/>
                </a:solidFill>
                <a:latin typeface="Verdana"/>
                <a:ea typeface="Verdana"/>
                <a:cs typeface="Verdana"/>
                <a:sym typeface="Verdana"/>
              </a:rPr>
              <a:t>Nella fase d’uso non si è considerato alcun tipo di refrigerazione in quanto il prodotto viene conservato a temperatura ambiente. Non sono stati considerati consumi energetici e idrici per il suo utilizzo in cucina in quanto la cipolla può essere utilizzata come ingrediente in una grande varietà di piatti sia caldi che freddi.</a:t>
            </a:r>
            <a:endParaRPr sz="1950" dirty="0">
              <a:solidFill>
                <a:schemeClr val="hlink"/>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50"/>
              <a:buFont typeface="Arial"/>
              <a:buNone/>
            </a:pPr>
            <a:endParaRPr sz="3050" b="0" i="0" u="none" strike="noStrike" cap="none" dirty="0">
              <a:solidFill>
                <a:schemeClr val="dk1"/>
              </a:solidFill>
              <a:latin typeface="Verdana"/>
              <a:ea typeface="Verdana"/>
              <a:cs typeface="Verdana"/>
              <a:sym typeface="Verdana"/>
            </a:endParaRPr>
          </a:p>
          <a:p>
            <a:pPr marL="12700" lvl="0"/>
            <a:r>
              <a:rPr lang="it-IT" sz="1950" b="1" dirty="0" smtClean="0">
                <a:solidFill>
                  <a:srgbClr val="393939"/>
                </a:solidFill>
                <a:latin typeface="Verdana"/>
                <a:ea typeface="Verdana"/>
                <a:cs typeface="Verdana"/>
                <a:sym typeface="Verdana"/>
              </a:rPr>
              <a:t>Accesso ad ulteriori informazioni</a:t>
            </a:r>
            <a:endParaRPr lang="it-IT" sz="1950" dirty="0" smtClean="0">
              <a:solidFill>
                <a:schemeClr val="dk1"/>
              </a:solidFill>
              <a:latin typeface="Verdana"/>
              <a:ea typeface="Verdana"/>
              <a:cs typeface="Verdana"/>
              <a:sym typeface="Verdana"/>
            </a:endParaRPr>
          </a:p>
          <a:p>
            <a:pPr marL="12700" lvl="0">
              <a:spcBef>
                <a:spcPts val="1675"/>
              </a:spcBef>
            </a:pPr>
            <a:r>
              <a:rPr lang="it-IT" sz="1950" dirty="0" smtClean="0">
                <a:solidFill>
                  <a:srgbClr val="393939"/>
                </a:solidFill>
                <a:latin typeface="Verdana"/>
                <a:ea typeface="Verdana"/>
                <a:cs typeface="Verdana"/>
                <a:sym typeface="Verdana"/>
              </a:rPr>
              <a:t>Questa dichiarazione e ulteriori informazioni sono disponibili all’indirizzo www.apoconerpo.com.</a:t>
            </a:r>
            <a:endParaRPr lang="it-IT" sz="1950" dirty="0" smtClean="0">
              <a:solidFill>
                <a:schemeClr val="dk1"/>
              </a:solidFill>
              <a:latin typeface="Verdana"/>
              <a:ea typeface="Verdana"/>
              <a:cs typeface="Verdana"/>
              <a:sym typeface="Verdana"/>
            </a:endParaRPr>
          </a:p>
          <a:p>
            <a:pPr lvl="0">
              <a:spcBef>
                <a:spcPts val="55"/>
              </a:spcBef>
            </a:pPr>
            <a:endParaRPr lang="it-IT" sz="1950" dirty="0" smtClean="0">
              <a:solidFill>
                <a:schemeClr val="dk1"/>
              </a:solidFill>
              <a:latin typeface="Verdana"/>
              <a:ea typeface="Verdana"/>
              <a:cs typeface="Verdana"/>
              <a:sym typeface="Verdana"/>
            </a:endParaRPr>
          </a:p>
          <a:p>
            <a:pPr marL="12700" lvl="0">
              <a:spcBef>
                <a:spcPts val="5"/>
              </a:spcBef>
            </a:pPr>
            <a:r>
              <a:rPr lang="it-IT" sz="1950" b="1" dirty="0" smtClean="0">
                <a:solidFill>
                  <a:srgbClr val="393939"/>
                </a:solidFill>
                <a:latin typeface="Verdana"/>
                <a:ea typeface="Verdana"/>
                <a:cs typeface="Verdana"/>
                <a:sym typeface="Verdana"/>
              </a:rPr>
              <a:t>Contatti</a:t>
            </a:r>
            <a:endParaRPr lang="it-IT" sz="1950" dirty="0" smtClean="0">
              <a:solidFill>
                <a:schemeClr val="dk1"/>
              </a:solidFill>
              <a:latin typeface="Verdana"/>
              <a:ea typeface="Verdana"/>
              <a:cs typeface="Verdana"/>
              <a:sym typeface="Verdana"/>
            </a:endParaRPr>
          </a:p>
          <a:p>
            <a:pPr marL="12700" marR="500380" lvl="0">
              <a:lnSpc>
                <a:spcPct val="123300"/>
              </a:lnSpc>
              <a:spcBef>
                <a:spcPts val="1125"/>
              </a:spcBef>
            </a:pPr>
            <a:r>
              <a:rPr lang="it-IT" sz="1950" dirty="0" smtClean="0">
                <a:solidFill>
                  <a:srgbClr val="393939"/>
                </a:solidFill>
                <a:latin typeface="Verdana"/>
                <a:ea typeface="Verdana"/>
                <a:cs typeface="Verdana"/>
                <a:sym typeface="Verdana"/>
              </a:rPr>
              <a:t>Per ulteriori informazioni relative alle attività di APOCONERPO o nei riguardi di questa dichiarazione  ambientale di prodotto, si prega di contattare Monica </a:t>
            </a:r>
            <a:r>
              <a:rPr lang="it-IT" sz="1950" dirty="0" err="1" smtClean="0">
                <a:solidFill>
                  <a:srgbClr val="393939"/>
                </a:solidFill>
                <a:latin typeface="Verdana"/>
                <a:ea typeface="Verdana"/>
                <a:cs typeface="Verdana"/>
                <a:sym typeface="Verdana"/>
              </a:rPr>
              <a:t>Guizzardi</a:t>
            </a:r>
            <a:r>
              <a:rPr lang="it-IT" sz="1950" dirty="0" smtClean="0">
                <a:solidFill>
                  <a:srgbClr val="393939"/>
                </a:solidFill>
                <a:latin typeface="Verdana"/>
                <a:ea typeface="Verdana"/>
                <a:cs typeface="Verdana"/>
                <a:sym typeface="Verdana"/>
              </a:rPr>
              <a:t> mail monica.guizzardi@apoconerpo.com</a:t>
            </a:r>
          </a:p>
          <a:p>
            <a:pPr marL="12700" marR="500380" lvl="0">
              <a:lnSpc>
                <a:spcPct val="123300"/>
              </a:lnSpc>
              <a:spcBef>
                <a:spcPts val="1125"/>
              </a:spcBef>
            </a:pPr>
            <a:endParaRPr sz="1950" b="0" i="0" u="none" strike="noStrike" cap="none" dirty="0">
              <a:solidFill>
                <a:schemeClr val="dk1"/>
              </a:solidFill>
              <a:latin typeface="Verdana"/>
              <a:ea typeface="Verdana"/>
              <a:cs typeface="Verdana"/>
              <a:sym typeface="Verdana"/>
            </a:endParaRPr>
          </a:p>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dirty="0" smtClean="0">
                <a:solidFill>
                  <a:srgbClr val="393939"/>
                </a:solidFill>
                <a:latin typeface="Verdana"/>
                <a:ea typeface="Verdana"/>
                <a:cs typeface="Verdana"/>
                <a:sym typeface="Verdana"/>
              </a:rPr>
              <a:t>Riferimenti</a:t>
            </a:r>
          </a:p>
          <a:p>
            <a:pPr fontAlgn="base">
              <a:buFont typeface="Arial" pitchFamily="34" charset="0"/>
              <a:buChar char="•"/>
            </a:pP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European</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Commission</a:t>
            </a:r>
            <a:r>
              <a:rPr lang="it-IT" sz="1950" dirty="0" smtClean="0">
                <a:solidFill>
                  <a:srgbClr val="393939"/>
                </a:solidFill>
                <a:latin typeface="Verdana"/>
                <a:ea typeface="Verdana"/>
                <a:cs typeface="Verdana"/>
                <a:sym typeface="Verdana"/>
              </a:rPr>
              <a:t> (2013), </a:t>
            </a:r>
            <a:r>
              <a:rPr lang="it-IT" sz="1950" dirty="0" err="1" smtClean="0">
                <a:solidFill>
                  <a:srgbClr val="393939"/>
                </a:solidFill>
                <a:latin typeface="Verdana"/>
                <a:ea typeface="Verdana"/>
                <a:cs typeface="Verdana"/>
                <a:sym typeface="Verdana"/>
              </a:rPr>
              <a:t>Recommendation</a:t>
            </a:r>
            <a:r>
              <a:rPr lang="it-IT" sz="1950" dirty="0" smtClean="0">
                <a:solidFill>
                  <a:srgbClr val="393939"/>
                </a:solidFill>
                <a:latin typeface="Verdana"/>
                <a:ea typeface="Verdana"/>
                <a:cs typeface="Verdana"/>
                <a:sym typeface="Verdana"/>
              </a:rPr>
              <a:t> 2013/179/UE.</a:t>
            </a:r>
          </a:p>
          <a:p>
            <a:pPr fontAlgn="base">
              <a:buFont typeface="Arial" pitchFamily="34" charset="0"/>
              <a:buChar char="•"/>
            </a:pP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European</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Commission</a:t>
            </a:r>
            <a:r>
              <a:rPr lang="it-IT" sz="1950" dirty="0" smtClean="0">
                <a:solidFill>
                  <a:srgbClr val="393939"/>
                </a:solidFill>
                <a:latin typeface="Verdana"/>
                <a:ea typeface="Verdana"/>
                <a:cs typeface="Verdana"/>
                <a:sym typeface="Verdana"/>
              </a:rPr>
              <a:t> (2017), PEFCR </a:t>
            </a:r>
            <a:r>
              <a:rPr lang="it-IT" sz="1950" dirty="0" err="1" smtClean="0">
                <a:solidFill>
                  <a:srgbClr val="393939"/>
                </a:solidFill>
                <a:latin typeface="Verdana"/>
                <a:ea typeface="Verdana"/>
                <a:cs typeface="Verdana"/>
                <a:sym typeface="Verdana"/>
              </a:rPr>
              <a:t>Guidance</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document</a:t>
            </a:r>
            <a:r>
              <a:rPr lang="it-IT" sz="1950" dirty="0" smtClean="0">
                <a:solidFill>
                  <a:srgbClr val="393939"/>
                </a:solidFill>
                <a:latin typeface="Verdana"/>
                <a:ea typeface="Verdana"/>
                <a:cs typeface="Verdana"/>
                <a:sym typeface="Verdana"/>
              </a:rPr>
              <a:t>, - </a:t>
            </a:r>
            <a:r>
              <a:rPr lang="it-IT" sz="1950" dirty="0" err="1" smtClean="0">
                <a:solidFill>
                  <a:srgbClr val="393939"/>
                </a:solidFill>
                <a:latin typeface="Verdana"/>
                <a:ea typeface="Verdana"/>
                <a:cs typeface="Verdana"/>
                <a:sym typeface="Verdana"/>
              </a:rPr>
              <a:t>Guidance</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for</a:t>
            </a:r>
            <a:r>
              <a:rPr lang="it-IT" sz="1950" dirty="0" smtClean="0">
                <a:solidFill>
                  <a:srgbClr val="393939"/>
                </a:solidFill>
                <a:latin typeface="Verdana"/>
                <a:ea typeface="Verdana"/>
                <a:cs typeface="Verdana"/>
                <a:sym typeface="Verdana"/>
              </a:rPr>
              <a:t> the </a:t>
            </a:r>
            <a:r>
              <a:rPr lang="it-IT" sz="1950" dirty="0" err="1" smtClean="0">
                <a:solidFill>
                  <a:srgbClr val="393939"/>
                </a:solidFill>
                <a:latin typeface="Verdana"/>
                <a:ea typeface="Verdana"/>
                <a:cs typeface="Verdana"/>
                <a:sym typeface="Verdana"/>
              </a:rPr>
              <a:t>development</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of</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Product</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Environmental</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Footprint</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Category</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Rules</a:t>
            </a:r>
            <a:r>
              <a:rPr lang="it-IT" sz="1950" dirty="0" smtClean="0">
                <a:solidFill>
                  <a:srgbClr val="393939"/>
                </a:solidFill>
                <a:latin typeface="Verdana"/>
                <a:ea typeface="Verdana"/>
                <a:cs typeface="Verdana"/>
                <a:sym typeface="Verdana"/>
              </a:rPr>
              <a:t> (</a:t>
            </a:r>
            <a:r>
              <a:rPr lang="it-IT" sz="1950" dirty="0" err="1" smtClean="0">
                <a:solidFill>
                  <a:srgbClr val="393939"/>
                </a:solidFill>
                <a:latin typeface="Verdana"/>
                <a:ea typeface="Verdana"/>
                <a:cs typeface="Verdana"/>
                <a:sym typeface="Verdana"/>
              </a:rPr>
              <a:t>PEFCRs</a:t>
            </a:r>
            <a:r>
              <a:rPr lang="it-IT" sz="1950" dirty="0" smtClean="0">
                <a:solidFill>
                  <a:srgbClr val="393939"/>
                </a:solidFill>
                <a:latin typeface="Verdana"/>
                <a:ea typeface="Verdana"/>
                <a:cs typeface="Verdana"/>
                <a:sym typeface="Verdana"/>
              </a:rPr>
              <a:t>) -, </a:t>
            </a:r>
            <a:r>
              <a:rPr lang="it-IT" sz="1950" dirty="0" err="1" smtClean="0">
                <a:solidFill>
                  <a:srgbClr val="393939"/>
                </a:solidFill>
                <a:latin typeface="Verdana"/>
                <a:ea typeface="Verdana"/>
                <a:cs typeface="Verdana"/>
                <a:sym typeface="Verdana"/>
              </a:rPr>
              <a:t>version</a:t>
            </a:r>
            <a:r>
              <a:rPr lang="it-IT" sz="1950" dirty="0" smtClean="0">
                <a:solidFill>
                  <a:srgbClr val="393939"/>
                </a:solidFill>
                <a:latin typeface="Verdana"/>
                <a:ea typeface="Verdana"/>
                <a:cs typeface="Verdana"/>
                <a:sym typeface="Verdana"/>
              </a:rPr>
              <a:t> 6.3, </a:t>
            </a:r>
            <a:r>
              <a:rPr lang="it-IT" sz="1950" dirty="0" err="1" smtClean="0">
                <a:solidFill>
                  <a:srgbClr val="393939"/>
                </a:solidFill>
                <a:latin typeface="Verdana"/>
                <a:ea typeface="Verdana"/>
                <a:cs typeface="Verdana"/>
                <a:sym typeface="Verdana"/>
              </a:rPr>
              <a:t>December</a:t>
            </a:r>
            <a:r>
              <a:rPr lang="it-IT" sz="1950" dirty="0" smtClean="0">
                <a:solidFill>
                  <a:srgbClr val="393939"/>
                </a:solidFill>
                <a:latin typeface="Verdana"/>
                <a:ea typeface="Verdana"/>
                <a:cs typeface="Verdana"/>
                <a:sym typeface="Verdana"/>
              </a:rPr>
              <a:t> 2017</a:t>
            </a:r>
          </a:p>
          <a:p>
            <a:pPr marL="1270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chemeClr val="dk1"/>
              </a:solidFill>
              <a:latin typeface="Verdana"/>
              <a:ea typeface="Verdana"/>
              <a:cs typeface="Verdana"/>
              <a:sym typeface="Verdana"/>
            </a:endParaRPr>
          </a:p>
        </p:txBody>
      </p:sp>
      <p:sp>
        <p:nvSpPr>
          <p:cNvPr id="716" name="Google Shape;716;p22"/>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xmlns="" id="{8421A4D7-471B-E346-88D4-26CD949314C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20104100" cy="11308556"/>
          </a:xfrm>
          <a:prstGeom prst="rect">
            <a:avLst/>
          </a:prstGeom>
        </p:spPr>
      </p:pic>
      <p:sp>
        <p:nvSpPr>
          <p:cNvPr id="2" name="object 2"/>
          <p:cNvSpPr txBox="1">
            <a:spLocks noGrp="1"/>
          </p:cNvSpPr>
          <p:nvPr>
            <p:ph type="title"/>
          </p:nvPr>
        </p:nvSpPr>
        <p:spPr>
          <a:xfrm>
            <a:off x="903916" y="1311962"/>
            <a:ext cx="6590035" cy="829714"/>
          </a:xfrm>
          <a:prstGeom prst="rect">
            <a:avLst/>
          </a:prstGeom>
        </p:spPr>
        <p:txBody>
          <a:bodyPr vert="horz" wrap="square" lIns="0" tIns="13970" rIns="0" bIns="0" rtlCol="0">
            <a:spAutoFit/>
          </a:bodyPr>
          <a:lstStyle/>
          <a:p>
            <a:pPr marL="12700">
              <a:lnSpc>
                <a:spcPct val="100000"/>
              </a:lnSpc>
              <a:spcBef>
                <a:spcPts val="110"/>
              </a:spcBef>
              <a:tabLst>
                <a:tab pos="1235710" algn="l"/>
              </a:tabLst>
            </a:pPr>
            <a:r>
              <a:rPr lang="it-IT" dirty="0"/>
              <a:t>08</a:t>
            </a:r>
            <a:r>
              <a:rPr dirty="0"/>
              <a:t>	GLOSSARIO</a:t>
            </a:r>
          </a:p>
        </p:txBody>
      </p:sp>
      <p:sp>
        <p:nvSpPr>
          <p:cNvPr id="8" name="object 3">
            <a:extLst>
              <a:ext uri="{FF2B5EF4-FFF2-40B4-BE49-F238E27FC236}">
                <a16:creationId xmlns:a16="http://schemas.microsoft.com/office/drawing/2014/main" xmlns="" id="{04B2CF07-9177-9942-A1EF-ABA8CB80B9E8}"/>
              </a:ext>
            </a:extLst>
          </p:cNvPr>
          <p:cNvSpPr/>
          <p:nvPr/>
        </p:nvSpPr>
        <p:spPr>
          <a:xfrm>
            <a:off x="984250" y="1226662"/>
            <a:ext cx="812165" cy="0"/>
          </a:xfrm>
          <a:custGeom>
            <a:avLst/>
            <a:gdLst/>
            <a:ahLst/>
            <a:cxnLst/>
            <a:rect l="l" t="t" r="r" b="b"/>
            <a:pathLst>
              <a:path w="812164">
                <a:moveTo>
                  <a:pt x="0" y="0"/>
                </a:moveTo>
                <a:lnTo>
                  <a:pt x="811839" y="0"/>
                </a:lnTo>
              </a:path>
            </a:pathLst>
          </a:custGeom>
          <a:ln w="64427">
            <a:solidFill>
              <a:srgbClr val="5F5F5F"/>
            </a:solidFill>
          </a:ln>
        </p:spPr>
        <p:txBody>
          <a:bodyPr wrap="square" lIns="0" tIns="0" rIns="0" bIns="0" rtlCol="0"/>
          <a:lstStyle/>
          <a:p>
            <a:endParaRPr/>
          </a:p>
        </p:txBody>
      </p:sp>
      <p:sp>
        <p:nvSpPr>
          <p:cNvPr id="5" name="CasellaDiTesto 4">
            <a:extLst>
              <a:ext uri="{FF2B5EF4-FFF2-40B4-BE49-F238E27FC236}">
                <a16:creationId xmlns:a16="http://schemas.microsoft.com/office/drawing/2014/main" xmlns="" id="{D78EFF55-5C88-43B2-A120-7003AA379379}"/>
              </a:ext>
            </a:extLst>
          </p:cNvPr>
          <p:cNvSpPr txBox="1"/>
          <p:nvPr/>
        </p:nvSpPr>
        <p:spPr>
          <a:xfrm>
            <a:off x="4337050" y="2525535"/>
            <a:ext cx="14966950" cy="9178988"/>
          </a:xfrm>
          <a:prstGeom prst="rect">
            <a:avLst/>
          </a:prstGeom>
          <a:noFill/>
        </p:spPr>
        <p:txBody>
          <a:bodyPr wrap="square">
            <a:spAutoFit/>
          </a:bodyPr>
          <a:lstStyle/>
          <a:p>
            <a:pPr lvl="0" algn="just">
              <a:lnSpc>
                <a:spcPct val="107000"/>
              </a:lnSpc>
            </a:pPr>
            <a:r>
              <a:rPr lang="it-IT" sz="2400" b="1" dirty="0" err="1">
                <a:effectLst/>
                <a:latin typeface="Calibri" panose="020F0502020204030204" pitchFamily="34" charset="0"/>
                <a:ea typeface="Calibri" panose="020F0502020204030204" pitchFamily="34" charset="0"/>
                <a:cs typeface="Calibri" panose="020F0502020204030204" pitchFamily="34" charset="0"/>
              </a:rPr>
              <a:t>Climate</a:t>
            </a:r>
            <a:r>
              <a:rPr lang="it-IT" sz="2400" b="1" dirty="0">
                <a:effectLst/>
                <a:latin typeface="Calibri" panose="020F0502020204030204" pitchFamily="34" charset="0"/>
                <a:ea typeface="Calibri" panose="020F0502020204030204" pitchFamily="34" charset="0"/>
                <a:cs typeface="Calibri" panose="020F0502020204030204" pitchFamily="34" charset="0"/>
              </a:rPr>
              <a:t> </a:t>
            </a:r>
            <a:r>
              <a:rPr lang="it-IT" sz="2400" b="1" dirty="0" err="1">
                <a:effectLst/>
                <a:latin typeface="Calibri" panose="020F0502020204030204" pitchFamily="34" charset="0"/>
                <a:ea typeface="Calibri" panose="020F0502020204030204" pitchFamily="34" charset="0"/>
                <a:cs typeface="Calibri" panose="020F0502020204030204" pitchFamily="34" charset="0"/>
              </a:rPr>
              <a:t>Change</a:t>
            </a:r>
            <a:r>
              <a:rPr lang="it-IT" sz="2400" b="1" dirty="0">
                <a:effectLst/>
                <a:latin typeface="Calibri" panose="020F0502020204030204" pitchFamily="34" charset="0"/>
                <a:ea typeface="Calibri" panose="020F0502020204030204" pitchFamily="34" charset="0"/>
                <a:cs typeface="Calibri" panose="020F0502020204030204" pitchFamily="34" charset="0"/>
              </a:rPr>
              <a:t> (Cambiamento Climatico): </a:t>
            </a:r>
            <a:r>
              <a:rPr lang="it-IT" sz="2400" dirty="0">
                <a:effectLst/>
                <a:latin typeface="Calibri" panose="020F0502020204030204" pitchFamily="34" charset="0"/>
                <a:ea typeface="Calibri" panose="020F0502020204030204" pitchFamily="34" charset="0"/>
                <a:cs typeface="Calibri" panose="020F0502020204030204" pitchFamily="34" charset="0"/>
              </a:rPr>
              <a:t>indicatore di impatto che misura le emissioni di gas a effetto serra che modificano la temperatura media globale e il clima, incidendo indirettamente anche sugli ecosistemi, sulla salute umana, sulla disponibilità di risorse naturali.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it-IT" sz="2400" b="1" dirty="0" err="1">
                <a:latin typeface="Calibri" panose="020F0502020204030204" pitchFamily="34" charset="0"/>
                <a:ea typeface="Calibri" panose="020F0502020204030204" pitchFamily="34" charset="0"/>
                <a:cs typeface="Times New Roman" panose="02020603050405020304" pitchFamily="18" charset="0"/>
              </a:rPr>
              <a:t>Ozone</a:t>
            </a:r>
            <a:r>
              <a:rPr lang="it-IT" sz="2400" b="1" dirty="0">
                <a:latin typeface="Calibri" panose="020F0502020204030204" pitchFamily="34" charset="0"/>
                <a:ea typeface="Calibri" panose="020F0502020204030204" pitchFamily="34" charset="0"/>
                <a:cs typeface="Times New Roman" panose="02020603050405020304" pitchFamily="18" charset="0"/>
              </a:rPr>
              <a:t> </a:t>
            </a:r>
            <a:r>
              <a:rPr lang="it-IT" sz="2400" b="1" dirty="0" err="1">
                <a:latin typeface="Calibri" panose="020F0502020204030204" pitchFamily="34" charset="0"/>
                <a:ea typeface="Calibri" panose="020F0502020204030204" pitchFamily="34" charset="0"/>
                <a:cs typeface="Times New Roman" panose="02020603050405020304" pitchFamily="18" charset="0"/>
              </a:rPr>
              <a:t>depletion</a:t>
            </a:r>
            <a:r>
              <a:rPr lang="it-IT" sz="2400" b="1" dirty="0">
                <a:latin typeface="Calibri" panose="020F0502020204030204" pitchFamily="34" charset="0"/>
                <a:ea typeface="Calibri" panose="020F0502020204030204" pitchFamily="34" charset="0"/>
                <a:cs typeface="Times New Roman" panose="02020603050405020304" pitchFamily="18" charset="0"/>
              </a:rPr>
              <a:t> (Impoverimento dell’ozono): </a:t>
            </a:r>
            <a:r>
              <a:rPr lang="it-IT" sz="2400" dirty="0">
                <a:latin typeface="Calibri" panose="020F0502020204030204" pitchFamily="34" charset="0"/>
                <a:ea typeface="Calibri" panose="020F0502020204030204" pitchFamily="34" charset="0"/>
                <a:cs typeface="Times New Roman" panose="02020603050405020304" pitchFamily="18" charset="0"/>
              </a:rPr>
              <a:t>indicatore di impatto che misura emissioni che danneggiano lo strato di ozono (per esempio gas CFC) portando ad un aumento delle radiazioni ultraviolette con conseguenti effetti negativi sulla salute umana e sulla vegetazione.</a:t>
            </a:r>
          </a:p>
          <a:p>
            <a:pPr algn="just">
              <a:lnSpc>
                <a:spcPct val="107000"/>
              </a:lnSpc>
            </a:pPr>
            <a:r>
              <a:rPr lang="it-IT" sz="2400" b="1" dirty="0" err="1">
                <a:latin typeface="Calibri" panose="020F0502020204030204" pitchFamily="34" charset="0"/>
                <a:ea typeface="Calibri" panose="020F0502020204030204" pitchFamily="34" charset="0"/>
                <a:cs typeface="Times New Roman" panose="02020603050405020304" pitchFamily="18" charset="0"/>
              </a:rPr>
              <a:t>Ionizing</a:t>
            </a:r>
            <a:r>
              <a:rPr lang="it-IT" sz="2400" b="1" dirty="0">
                <a:latin typeface="Calibri" panose="020F0502020204030204" pitchFamily="34" charset="0"/>
                <a:ea typeface="Calibri" panose="020F0502020204030204" pitchFamily="34" charset="0"/>
                <a:cs typeface="Times New Roman" panose="02020603050405020304" pitchFamily="18" charset="0"/>
              </a:rPr>
              <a:t> </a:t>
            </a:r>
            <a:r>
              <a:rPr lang="it-IT" sz="2400" b="1" dirty="0" err="1">
                <a:latin typeface="Calibri" panose="020F0502020204030204" pitchFamily="34" charset="0"/>
                <a:ea typeface="Calibri" panose="020F0502020204030204" pitchFamily="34" charset="0"/>
                <a:cs typeface="Times New Roman" panose="02020603050405020304" pitchFamily="18" charset="0"/>
              </a:rPr>
              <a:t>radiation</a:t>
            </a:r>
            <a:r>
              <a:rPr lang="it-IT" sz="2400" b="1" dirty="0">
                <a:latin typeface="Calibri" panose="020F0502020204030204" pitchFamily="34" charset="0"/>
                <a:ea typeface="Calibri" panose="020F0502020204030204" pitchFamily="34" charset="0"/>
                <a:cs typeface="Times New Roman" panose="02020603050405020304" pitchFamily="18" charset="0"/>
              </a:rPr>
              <a:t> (Radiazione ionizzante): </a:t>
            </a:r>
            <a:r>
              <a:rPr lang="it-IT" sz="2400" dirty="0">
                <a:latin typeface="Calibri" panose="020F0502020204030204" pitchFamily="34" charset="0"/>
                <a:ea typeface="Calibri" panose="020F0502020204030204" pitchFamily="34" charset="0"/>
                <a:cs typeface="Times New Roman" panose="02020603050405020304" pitchFamily="18" charset="0"/>
              </a:rPr>
              <a:t>indicatore di impatto che misura l’emissione in ambiente di radiazioni ionizzanti che hanno effetti avversi sulla salute umana.</a:t>
            </a:r>
          </a:p>
          <a:p>
            <a:pPr algn="just">
              <a:lnSpc>
                <a:spcPct val="107000"/>
              </a:lnSpc>
            </a:pPr>
            <a:r>
              <a:rPr lang="it-IT" sz="2400" b="1" dirty="0" err="1">
                <a:latin typeface="Calibri" panose="020F0502020204030204" pitchFamily="34" charset="0"/>
                <a:ea typeface="Calibri" panose="020F0502020204030204" pitchFamily="34" charset="0"/>
                <a:cs typeface="Times New Roman" panose="02020603050405020304" pitchFamily="18" charset="0"/>
              </a:rPr>
              <a:t>Photochemical</a:t>
            </a:r>
            <a:r>
              <a:rPr lang="it-IT" sz="2400" b="1" dirty="0">
                <a:latin typeface="Calibri" panose="020F0502020204030204" pitchFamily="34" charset="0"/>
                <a:ea typeface="Calibri" panose="020F0502020204030204" pitchFamily="34" charset="0"/>
                <a:cs typeface="Times New Roman" panose="02020603050405020304" pitchFamily="18" charset="0"/>
              </a:rPr>
              <a:t> </a:t>
            </a:r>
            <a:r>
              <a:rPr lang="it-IT" sz="2400" b="1" dirty="0" err="1">
                <a:latin typeface="Calibri" panose="020F0502020204030204" pitchFamily="34" charset="0"/>
                <a:ea typeface="Calibri" panose="020F0502020204030204" pitchFamily="34" charset="0"/>
                <a:cs typeface="Times New Roman" panose="02020603050405020304" pitchFamily="18" charset="0"/>
              </a:rPr>
              <a:t>ozone</a:t>
            </a:r>
            <a:r>
              <a:rPr lang="it-IT" sz="2400" b="1" dirty="0">
                <a:latin typeface="Calibri" panose="020F0502020204030204" pitchFamily="34" charset="0"/>
                <a:ea typeface="Calibri" panose="020F0502020204030204" pitchFamily="34" charset="0"/>
                <a:cs typeface="Times New Roman" panose="02020603050405020304" pitchFamily="18" charset="0"/>
              </a:rPr>
              <a:t> </a:t>
            </a:r>
            <a:r>
              <a:rPr lang="it-IT" sz="2400" b="1" dirty="0" err="1">
                <a:latin typeface="Calibri" panose="020F0502020204030204" pitchFamily="34" charset="0"/>
                <a:ea typeface="Calibri" panose="020F0502020204030204" pitchFamily="34" charset="0"/>
                <a:cs typeface="Times New Roman" panose="02020603050405020304" pitchFamily="18" charset="0"/>
              </a:rPr>
              <a:t>formation</a:t>
            </a:r>
            <a:r>
              <a:rPr lang="it-IT" sz="2400" b="1" dirty="0">
                <a:latin typeface="Calibri" panose="020F0502020204030204" pitchFamily="34" charset="0"/>
                <a:ea typeface="Calibri" panose="020F0502020204030204" pitchFamily="34" charset="0"/>
                <a:cs typeface="Times New Roman" panose="02020603050405020304" pitchFamily="18" charset="0"/>
              </a:rPr>
              <a:t> (Formazione di ozono fotochimico): </a:t>
            </a:r>
            <a:r>
              <a:rPr lang="it-IT" sz="2400" dirty="0">
                <a:latin typeface="Calibri" panose="020F0502020204030204" pitchFamily="34" charset="0"/>
                <a:ea typeface="Calibri" panose="020F0502020204030204" pitchFamily="34" charset="0"/>
                <a:cs typeface="Times New Roman" panose="02020603050405020304" pitchFamily="18" charset="0"/>
              </a:rPr>
              <a:t>indicatore di impatto che misura le emissioni che portano all’aumento dell’ozono nella troposfera con danni per la vegetazione e le vie respiratorie dell’uomo.</a:t>
            </a:r>
          </a:p>
          <a:p>
            <a:pPr algn="just">
              <a:lnSpc>
                <a:spcPct val="107000"/>
              </a:lnSpc>
            </a:pP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b="1" dirty="0" err="1">
                <a:latin typeface="Calibri" panose="020F0502020204030204" pitchFamily="34" charset="0"/>
                <a:ea typeface="Calibri" panose="020F0502020204030204" pitchFamily="34" charset="0"/>
                <a:cs typeface="Times New Roman" panose="02020603050405020304" pitchFamily="18" charset="0"/>
              </a:rPr>
              <a:t>Particulate</a:t>
            </a:r>
            <a:r>
              <a:rPr lang="it-IT" sz="2400" b="1" dirty="0">
                <a:latin typeface="Calibri" panose="020F0502020204030204" pitchFamily="34" charset="0"/>
                <a:ea typeface="Calibri" panose="020F0502020204030204" pitchFamily="34" charset="0"/>
                <a:cs typeface="Times New Roman" panose="02020603050405020304" pitchFamily="18" charset="0"/>
              </a:rPr>
              <a:t> </a:t>
            </a:r>
            <a:r>
              <a:rPr lang="it-IT" sz="2400" b="1" dirty="0" err="1">
                <a:latin typeface="Calibri" panose="020F0502020204030204" pitchFamily="34" charset="0"/>
                <a:ea typeface="Calibri" panose="020F0502020204030204" pitchFamily="34" charset="0"/>
                <a:cs typeface="Times New Roman" panose="02020603050405020304" pitchFamily="18" charset="0"/>
              </a:rPr>
              <a:t>matter</a:t>
            </a:r>
            <a:r>
              <a:rPr lang="it-IT" sz="2400" b="1" dirty="0">
                <a:latin typeface="Calibri" panose="020F0502020204030204" pitchFamily="34" charset="0"/>
                <a:ea typeface="Calibri" panose="020F0502020204030204" pitchFamily="34" charset="0"/>
                <a:cs typeface="Times New Roman" panose="02020603050405020304" pitchFamily="18" charset="0"/>
              </a:rPr>
              <a:t> (Particolato):  </a:t>
            </a:r>
            <a:r>
              <a:rPr lang="it-IT" sz="2400" dirty="0">
                <a:latin typeface="Calibri" panose="020F0502020204030204" pitchFamily="34" charset="0"/>
                <a:cs typeface="Times New Roman" panose="02020603050405020304" pitchFamily="18" charset="0"/>
              </a:rPr>
              <a:t>indicatore di impatto che misura gli effetti avversi sulla salute umana delle emissioni </a:t>
            </a:r>
            <a:r>
              <a:rPr lang="it-IT" sz="2400" dirty="0">
                <a:latin typeface="Calibri" panose="020F0502020204030204" pitchFamily="34" charset="0"/>
                <a:ea typeface="Calibri" panose="020F0502020204030204" pitchFamily="34" charset="0"/>
                <a:cs typeface="Times New Roman" panose="02020603050405020304" pitchFamily="18" charset="0"/>
              </a:rPr>
              <a:t>di particolato (PM) e dei suoi precursori (NOx, </a:t>
            </a:r>
            <a:r>
              <a:rPr lang="it-IT" sz="2400" dirty="0" err="1">
                <a:latin typeface="Calibri" panose="020F0502020204030204" pitchFamily="34" charset="0"/>
                <a:ea typeface="Calibri" panose="020F0502020204030204" pitchFamily="34" charset="0"/>
                <a:cs typeface="Times New Roman" panose="02020603050405020304" pitchFamily="18" charset="0"/>
              </a:rPr>
              <a:t>SOx</a:t>
            </a:r>
            <a:r>
              <a:rPr lang="it-IT" sz="2400" dirty="0">
                <a:latin typeface="Calibri" panose="020F0502020204030204" pitchFamily="34" charset="0"/>
                <a:ea typeface="Calibri" panose="020F0502020204030204" pitchFamily="34" charset="0"/>
                <a:cs typeface="Times New Roman" panose="02020603050405020304" pitchFamily="18" charset="0"/>
              </a:rPr>
              <a:t>, NH3)</a:t>
            </a:r>
          </a:p>
          <a:p>
            <a:pPr lvl="0" algn="just">
              <a:lnSpc>
                <a:spcPct val="107000"/>
              </a:lnSpc>
              <a:spcAft>
                <a:spcPts val="800"/>
              </a:spcAft>
            </a:pPr>
            <a:r>
              <a:rPr lang="it-IT" sz="2400" b="1" dirty="0">
                <a:latin typeface="Calibri" panose="020F0502020204030204" pitchFamily="34" charset="0"/>
                <a:ea typeface="Calibri" panose="020F0502020204030204" pitchFamily="34" charset="0"/>
                <a:cs typeface="Times New Roman" panose="02020603050405020304" pitchFamily="18" charset="0"/>
              </a:rPr>
              <a:t>Human </a:t>
            </a:r>
            <a:r>
              <a:rPr lang="it-IT" sz="2400" b="1" dirty="0" err="1">
                <a:latin typeface="Calibri" panose="020F0502020204030204" pitchFamily="34" charset="0"/>
                <a:ea typeface="Calibri" panose="020F0502020204030204" pitchFamily="34" charset="0"/>
                <a:cs typeface="Times New Roman" panose="02020603050405020304" pitchFamily="18" charset="0"/>
              </a:rPr>
              <a:t>Toxicity</a:t>
            </a:r>
            <a:r>
              <a:rPr lang="it-IT" sz="2400" b="1" dirty="0">
                <a:latin typeface="Calibri" panose="020F0502020204030204" pitchFamily="34" charset="0"/>
                <a:ea typeface="Calibri" panose="020F0502020204030204" pitchFamily="34" charset="0"/>
                <a:cs typeface="Times New Roman" panose="02020603050405020304" pitchFamily="18" charset="0"/>
              </a:rPr>
              <a:t> - </a:t>
            </a:r>
            <a:r>
              <a:rPr lang="it-IT" sz="2400" b="1" dirty="0" err="1">
                <a:latin typeface="Calibri" panose="020F0502020204030204" pitchFamily="34" charset="0"/>
                <a:ea typeface="Calibri" panose="020F0502020204030204" pitchFamily="34" charset="0"/>
                <a:cs typeface="Times New Roman" panose="02020603050405020304" pitchFamily="18" charset="0"/>
              </a:rPr>
              <a:t>cancer</a:t>
            </a:r>
            <a:r>
              <a:rPr lang="it-IT" sz="2400" b="1" dirty="0">
                <a:latin typeface="Calibri" panose="020F0502020204030204" pitchFamily="34" charset="0"/>
                <a:ea typeface="Calibri" panose="020F0502020204030204" pitchFamily="34" charset="0"/>
                <a:cs typeface="Times New Roman" panose="02020603050405020304" pitchFamily="18" charset="0"/>
              </a:rPr>
              <a:t> (Tossicità umana – effetti cancerogeni): </a:t>
            </a:r>
            <a:r>
              <a:rPr lang="it-IT" sz="2400" dirty="0">
                <a:latin typeface="Calibri" panose="020F0502020204030204" pitchFamily="34" charset="0"/>
                <a:cs typeface="Times New Roman" panose="02020603050405020304" pitchFamily="18" charset="0"/>
              </a:rPr>
              <a:t>indicatore di impatto che si riferisce alle e</a:t>
            </a:r>
            <a:r>
              <a:rPr lang="it-IT" sz="2400" dirty="0">
                <a:latin typeface="Calibri" panose="020F0502020204030204" pitchFamily="34" charset="0"/>
                <a:ea typeface="Calibri" panose="020F0502020204030204" pitchFamily="34" charset="0"/>
                <a:cs typeface="Times New Roman" panose="02020603050405020304" pitchFamily="18" charset="0"/>
              </a:rPr>
              <a:t>missioni di sostanze tossiche che attraverso inalazione di aria, ingestione di cibo/acqua o penetrazione cutanea, portano ad un aumentato rischio di cancro.</a:t>
            </a:r>
          </a:p>
          <a:p>
            <a:pPr lvl="0" algn="just">
              <a:lnSpc>
                <a:spcPct val="107000"/>
              </a:lnSpc>
              <a:spcAft>
                <a:spcPts val="800"/>
              </a:spcAft>
            </a:pPr>
            <a:r>
              <a:rPr lang="it-IT" sz="2400" b="1" dirty="0">
                <a:latin typeface="Calibri" panose="020F0502020204030204" pitchFamily="34" charset="0"/>
                <a:ea typeface="Calibri" panose="020F0502020204030204" pitchFamily="34" charset="0"/>
                <a:cs typeface="Times New Roman" panose="02020603050405020304" pitchFamily="18" charset="0"/>
              </a:rPr>
              <a:t>Human </a:t>
            </a:r>
            <a:r>
              <a:rPr lang="it-IT" sz="2400" b="1" dirty="0" err="1">
                <a:latin typeface="Calibri" panose="020F0502020204030204" pitchFamily="34" charset="0"/>
                <a:ea typeface="Calibri" panose="020F0502020204030204" pitchFamily="34" charset="0"/>
                <a:cs typeface="Times New Roman" panose="02020603050405020304" pitchFamily="18" charset="0"/>
              </a:rPr>
              <a:t>Toxicity</a:t>
            </a:r>
            <a:r>
              <a:rPr lang="it-IT" sz="2400" b="1" dirty="0">
                <a:latin typeface="Calibri" panose="020F0502020204030204" pitchFamily="34" charset="0"/>
                <a:ea typeface="Calibri" panose="020F0502020204030204" pitchFamily="34" charset="0"/>
                <a:cs typeface="Times New Roman" panose="02020603050405020304" pitchFamily="18" charset="0"/>
              </a:rPr>
              <a:t> - non </a:t>
            </a:r>
            <a:r>
              <a:rPr lang="it-IT" sz="2400" b="1" dirty="0" err="1">
                <a:latin typeface="Calibri" panose="020F0502020204030204" pitchFamily="34" charset="0"/>
                <a:ea typeface="Calibri" panose="020F0502020204030204" pitchFamily="34" charset="0"/>
                <a:cs typeface="Times New Roman" panose="02020603050405020304" pitchFamily="18" charset="0"/>
              </a:rPr>
              <a:t>cancer</a:t>
            </a:r>
            <a:r>
              <a:rPr lang="it-IT" sz="2400" b="1" dirty="0">
                <a:latin typeface="Calibri" panose="020F0502020204030204" pitchFamily="34" charset="0"/>
                <a:ea typeface="Calibri" panose="020F0502020204030204" pitchFamily="34" charset="0"/>
                <a:cs typeface="Times New Roman" panose="02020603050405020304" pitchFamily="18" charset="0"/>
              </a:rPr>
              <a:t> (Tossicità umana – effetti non cancerogeni): </a:t>
            </a:r>
            <a:r>
              <a:rPr lang="it-IT" sz="2400" dirty="0">
                <a:latin typeface="Calibri" panose="020F0502020204030204" pitchFamily="34" charset="0"/>
                <a:cs typeface="Times New Roman" panose="02020603050405020304" pitchFamily="18" charset="0"/>
              </a:rPr>
              <a:t>indicatore di impatto che si riferisce alle e</a:t>
            </a:r>
            <a:r>
              <a:rPr lang="it-IT" sz="2400" dirty="0">
                <a:latin typeface="Calibri" panose="020F0502020204030204" pitchFamily="34" charset="0"/>
                <a:ea typeface="Calibri" panose="020F0502020204030204" pitchFamily="34" charset="0"/>
                <a:cs typeface="Times New Roman" panose="02020603050405020304" pitchFamily="18" charset="0"/>
              </a:rPr>
              <a:t>missioni di sostanze tossiche che attraverso inalazione di aria, ingestione di cibo/acqua o penetrazione cutanea, danneggiano la salute umana.</a:t>
            </a:r>
          </a:p>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Calibri" panose="020F0502020204030204" pitchFamily="34" charset="0"/>
              </a:rPr>
              <a:t>Acidification (Acidificazione):</a:t>
            </a:r>
            <a:r>
              <a:rPr lang="it-IT" sz="2400" dirty="0">
                <a:effectLst/>
                <a:latin typeface="Calibri" panose="020F0502020204030204" pitchFamily="34" charset="0"/>
                <a:ea typeface="Calibri" panose="020F0502020204030204" pitchFamily="34" charset="0"/>
                <a:cs typeface="Calibri" panose="020F0502020204030204" pitchFamily="34" charset="0"/>
              </a:rPr>
              <a:t> </a:t>
            </a:r>
            <a:r>
              <a:rPr lang="it-IT" sz="2400" b="1" dirty="0">
                <a:latin typeface="Calibri" panose="020F0502020204030204" pitchFamily="34" charset="0"/>
                <a:ea typeface="Calibri" panose="020F0502020204030204" pitchFamily="34" charset="0"/>
                <a:cs typeface="Times New Roman" panose="02020603050405020304" pitchFamily="18" charset="0"/>
              </a:rPr>
              <a:t> </a:t>
            </a:r>
            <a:r>
              <a:rPr lang="it-IT" sz="2400" dirty="0">
                <a:latin typeface="Calibri" panose="020F0502020204030204" pitchFamily="34" charset="0"/>
                <a:cs typeface="Times New Roman" panose="02020603050405020304" pitchFamily="18" charset="0"/>
              </a:rPr>
              <a:t>indicatore di impatto che </a:t>
            </a:r>
            <a:r>
              <a:rPr lang="it-IT" sz="2400" dirty="0">
                <a:latin typeface="Calibri" panose="020F0502020204030204" pitchFamily="34" charset="0"/>
                <a:cs typeface="Calibri" panose="020F0502020204030204" pitchFamily="34" charset="0"/>
              </a:rPr>
              <a:t>m</a:t>
            </a:r>
            <a:r>
              <a:rPr lang="it-IT" sz="2400" dirty="0">
                <a:effectLst/>
                <a:latin typeface="Calibri" panose="020F0502020204030204" pitchFamily="34" charset="0"/>
                <a:ea typeface="Calibri" panose="020F0502020204030204" pitchFamily="34" charset="0"/>
                <a:cs typeface="Calibri" panose="020F0502020204030204" pitchFamily="34" charset="0"/>
              </a:rPr>
              <a:t>isura le </a:t>
            </a:r>
            <a:r>
              <a:rPr lang="it-IT" sz="2400" dirty="0">
                <a:latin typeface="Calibri" panose="020F0502020204030204" pitchFamily="34" charset="0"/>
                <a:ea typeface="Calibri" panose="020F0502020204030204" pitchFamily="34" charset="0"/>
                <a:cs typeface="Calibri" panose="020F0502020204030204" pitchFamily="34" charset="0"/>
              </a:rPr>
              <a:t>emissioni</a:t>
            </a:r>
            <a:r>
              <a:rPr lang="it-IT" sz="2400" dirty="0">
                <a:effectLst/>
                <a:latin typeface="Calibri" panose="020F0502020204030204" pitchFamily="34" charset="0"/>
                <a:ea typeface="Calibri" panose="020F0502020204030204" pitchFamily="34" charset="0"/>
                <a:cs typeface="Calibri" panose="020F0502020204030204" pitchFamily="34" charset="0"/>
              </a:rPr>
              <a:t> di sostanze acidificanti nell’ambiente,</a:t>
            </a:r>
            <a:r>
              <a:rPr lang="it-IT" sz="2400" dirty="0">
                <a:latin typeface="Calibri" panose="020F0502020204030204" pitchFamily="34" charset="0"/>
                <a:ea typeface="Calibri" panose="020F0502020204030204" pitchFamily="34" charset="0"/>
                <a:cs typeface="Calibri" panose="020F0502020204030204" pitchFamily="34" charset="0"/>
              </a:rPr>
              <a:t> </a:t>
            </a:r>
            <a:r>
              <a:rPr lang="it-IT" sz="2400" dirty="0">
                <a:effectLst/>
                <a:latin typeface="Calibri" panose="020F0502020204030204" pitchFamily="34" charset="0"/>
                <a:ea typeface="Calibri" panose="020F0502020204030204" pitchFamily="34" charset="0"/>
                <a:cs typeface="Calibri" panose="020F0502020204030204" pitchFamily="34" charset="0"/>
              </a:rPr>
              <a:t>che </a:t>
            </a:r>
            <a:r>
              <a:rPr lang="it-IT" sz="2400" dirty="0">
                <a:latin typeface="Calibri" panose="020F0502020204030204" pitchFamily="34" charset="0"/>
                <a:ea typeface="Calibri" panose="020F0502020204030204" pitchFamily="34" charset="0"/>
                <a:cs typeface="Calibri" panose="020F0502020204030204" pitchFamily="34" charset="0"/>
              </a:rPr>
              <a:t>comportano </a:t>
            </a:r>
            <a:r>
              <a:rPr lang="it-IT" sz="2400" dirty="0">
                <a:effectLst/>
                <a:latin typeface="Calibri" panose="020F0502020204030204" pitchFamily="34" charset="0"/>
                <a:ea typeface="Calibri" panose="020F0502020204030204" pitchFamily="34" charset="0"/>
                <a:cs typeface="Calibri" panose="020F0502020204030204" pitchFamily="34" charset="0"/>
              </a:rPr>
              <a:t>l’acidificazione delle acque e dei suoli, </a:t>
            </a:r>
            <a:r>
              <a:rPr lang="it-IT" sz="2400" dirty="0">
                <a:latin typeface="Calibri" panose="020F0502020204030204" pitchFamily="34" charset="0"/>
                <a:ea typeface="Calibri" panose="020F0502020204030204" pitchFamily="34" charset="0"/>
                <a:cs typeface="Calibri" panose="020F0502020204030204" pitchFamily="34" charset="0"/>
              </a:rPr>
              <a:t>provocando </a:t>
            </a:r>
            <a:r>
              <a:rPr lang="it-IT" sz="2400" dirty="0">
                <a:effectLst/>
                <a:latin typeface="Calibri" panose="020F0502020204030204" pitchFamily="34" charset="0"/>
                <a:ea typeface="Calibri" panose="020F0502020204030204" pitchFamily="34" charset="0"/>
                <a:cs typeface="Calibri" panose="020F0502020204030204" pitchFamily="34" charset="0"/>
              </a:rPr>
              <a:t>il deterioramento delle foreste e dei laghi.</a:t>
            </a:r>
          </a:p>
          <a:p>
            <a:pPr lvl="0" algn="just">
              <a:lnSpc>
                <a:spcPct val="107000"/>
              </a:lnSpc>
              <a:spcAft>
                <a:spcPts val="800"/>
              </a:spcAft>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xmlns="" id="{4E7EAA06-1DD3-48A9-9F4F-9639375204C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650" y="2454275"/>
            <a:ext cx="914400" cy="914400"/>
          </a:xfrm>
          <a:prstGeom prst="rect">
            <a:avLst/>
          </a:prstGeom>
        </p:spPr>
      </p:pic>
      <p:pic>
        <p:nvPicPr>
          <p:cNvPr id="7" name="Immagine 6" descr="Immagine che contiene testo, freno a disco, trasporto, volante&#10;&#10;Descrizione generata automaticamente">
            <a:extLst>
              <a:ext uri="{FF2B5EF4-FFF2-40B4-BE49-F238E27FC236}">
                <a16:creationId xmlns:a16="http://schemas.microsoft.com/office/drawing/2014/main" xmlns="" id="{69EC1750-1406-419D-ACBF-DBD65772D47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2650" y="3521075"/>
            <a:ext cx="990600" cy="990600"/>
          </a:xfrm>
          <a:prstGeom prst="rect">
            <a:avLst/>
          </a:prstGeom>
        </p:spPr>
      </p:pic>
      <p:pic>
        <p:nvPicPr>
          <p:cNvPr id="10" name="Immagine 9">
            <a:extLst>
              <a:ext uri="{FF2B5EF4-FFF2-40B4-BE49-F238E27FC236}">
                <a16:creationId xmlns:a16="http://schemas.microsoft.com/office/drawing/2014/main" xmlns="" id="{BC36469D-7403-4015-9284-1D1791CAB99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22650" y="4740275"/>
            <a:ext cx="914400" cy="914400"/>
          </a:xfrm>
          <a:prstGeom prst="rect">
            <a:avLst/>
          </a:prstGeom>
        </p:spPr>
      </p:pic>
      <p:pic>
        <p:nvPicPr>
          <p:cNvPr id="11" name="Immagine 10">
            <a:extLst>
              <a:ext uri="{FF2B5EF4-FFF2-40B4-BE49-F238E27FC236}">
                <a16:creationId xmlns:a16="http://schemas.microsoft.com/office/drawing/2014/main" xmlns="" id="{6EDF313D-F4BD-4A02-8D25-8929A6758E8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75050" y="5654675"/>
            <a:ext cx="838200" cy="838602"/>
          </a:xfrm>
          <a:prstGeom prst="rect">
            <a:avLst/>
          </a:prstGeom>
        </p:spPr>
      </p:pic>
      <p:pic>
        <p:nvPicPr>
          <p:cNvPr id="12" name="Immagine 11">
            <a:extLst>
              <a:ext uri="{FF2B5EF4-FFF2-40B4-BE49-F238E27FC236}">
                <a16:creationId xmlns:a16="http://schemas.microsoft.com/office/drawing/2014/main" xmlns="" id="{D0076C87-3F60-465A-BD88-B417687E30C6}"/>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575050" y="6492875"/>
            <a:ext cx="762000" cy="762000"/>
          </a:xfrm>
          <a:prstGeom prst="rect">
            <a:avLst/>
          </a:prstGeom>
        </p:spPr>
      </p:pic>
      <p:pic>
        <p:nvPicPr>
          <p:cNvPr id="13" name="Immagine 12">
            <a:extLst>
              <a:ext uri="{FF2B5EF4-FFF2-40B4-BE49-F238E27FC236}">
                <a16:creationId xmlns:a16="http://schemas.microsoft.com/office/drawing/2014/main" xmlns="" id="{20499009-2AB2-4D85-AEF1-88827820836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575050" y="7407275"/>
            <a:ext cx="777875" cy="777875"/>
          </a:xfrm>
          <a:prstGeom prst="rect">
            <a:avLst/>
          </a:prstGeom>
        </p:spPr>
      </p:pic>
      <p:pic>
        <p:nvPicPr>
          <p:cNvPr id="14" name="Immagine 13">
            <a:extLst>
              <a:ext uri="{FF2B5EF4-FFF2-40B4-BE49-F238E27FC236}">
                <a16:creationId xmlns:a16="http://schemas.microsoft.com/office/drawing/2014/main" xmlns="" id="{58B7A0FC-7D36-4AB6-B079-AECF62167D3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479800" y="8435975"/>
            <a:ext cx="914400" cy="914400"/>
          </a:xfrm>
          <a:prstGeom prst="rect">
            <a:avLst/>
          </a:prstGeom>
        </p:spPr>
      </p:pic>
      <p:pic>
        <p:nvPicPr>
          <p:cNvPr id="15" name="Immagine 14">
            <a:extLst>
              <a:ext uri="{FF2B5EF4-FFF2-40B4-BE49-F238E27FC236}">
                <a16:creationId xmlns:a16="http://schemas.microsoft.com/office/drawing/2014/main" xmlns="" id="{362903EF-BAAC-47DA-9455-5E916F8BA890}"/>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498850" y="9617075"/>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xmlns="" id="{8421A4D7-471B-E346-88D4-26CD949314C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94"/>
            <a:ext cx="20104100" cy="11308556"/>
          </a:xfrm>
          <a:prstGeom prst="rect">
            <a:avLst/>
          </a:prstGeom>
        </p:spPr>
      </p:pic>
      <p:sp>
        <p:nvSpPr>
          <p:cNvPr id="2" name="object 2"/>
          <p:cNvSpPr txBox="1">
            <a:spLocks noGrp="1"/>
          </p:cNvSpPr>
          <p:nvPr>
            <p:ph type="title"/>
          </p:nvPr>
        </p:nvSpPr>
        <p:spPr>
          <a:xfrm>
            <a:off x="903916" y="1311962"/>
            <a:ext cx="6590035" cy="829714"/>
          </a:xfrm>
          <a:prstGeom prst="rect">
            <a:avLst/>
          </a:prstGeom>
        </p:spPr>
        <p:txBody>
          <a:bodyPr vert="horz" wrap="square" lIns="0" tIns="13970" rIns="0" bIns="0" rtlCol="0">
            <a:spAutoFit/>
          </a:bodyPr>
          <a:lstStyle/>
          <a:p>
            <a:pPr marL="12700">
              <a:lnSpc>
                <a:spcPct val="100000"/>
              </a:lnSpc>
              <a:spcBef>
                <a:spcPts val="110"/>
              </a:spcBef>
              <a:tabLst>
                <a:tab pos="1235710" algn="l"/>
              </a:tabLst>
            </a:pPr>
            <a:r>
              <a:rPr lang="it-IT" dirty="0"/>
              <a:t>08</a:t>
            </a:r>
            <a:r>
              <a:rPr dirty="0"/>
              <a:t>	GLOSSARIO</a:t>
            </a:r>
          </a:p>
        </p:txBody>
      </p:sp>
      <p:sp>
        <p:nvSpPr>
          <p:cNvPr id="8" name="object 3">
            <a:extLst>
              <a:ext uri="{FF2B5EF4-FFF2-40B4-BE49-F238E27FC236}">
                <a16:creationId xmlns:a16="http://schemas.microsoft.com/office/drawing/2014/main" xmlns="" id="{04B2CF07-9177-9942-A1EF-ABA8CB80B9E8}"/>
              </a:ext>
            </a:extLst>
          </p:cNvPr>
          <p:cNvSpPr/>
          <p:nvPr/>
        </p:nvSpPr>
        <p:spPr>
          <a:xfrm>
            <a:off x="984250" y="1226662"/>
            <a:ext cx="812165" cy="0"/>
          </a:xfrm>
          <a:custGeom>
            <a:avLst/>
            <a:gdLst/>
            <a:ahLst/>
            <a:cxnLst/>
            <a:rect l="l" t="t" r="r" b="b"/>
            <a:pathLst>
              <a:path w="812164">
                <a:moveTo>
                  <a:pt x="0" y="0"/>
                </a:moveTo>
                <a:lnTo>
                  <a:pt x="811839" y="0"/>
                </a:lnTo>
              </a:path>
            </a:pathLst>
          </a:custGeom>
          <a:ln w="64427">
            <a:solidFill>
              <a:srgbClr val="5F5F5F"/>
            </a:solidFill>
          </a:ln>
        </p:spPr>
        <p:txBody>
          <a:bodyPr wrap="square" lIns="0" tIns="0" rIns="0" bIns="0" rtlCol="0"/>
          <a:lstStyle/>
          <a:p>
            <a:endParaRPr/>
          </a:p>
        </p:txBody>
      </p:sp>
      <p:sp>
        <p:nvSpPr>
          <p:cNvPr id="16" name="CasellaDiTesto 15">
            <a:extLst>
              <a:ext uri="{FF2B5EF4-FFF2-40B4-BE49-F238E27FC236}">
                <a16:creationId xmlns:a16="http://schemas.microsoft.com/office/drawing/2014/main" xmlns="" id="{CB44B3CD-E9C0-4BA0-BA48-FFF682A34BFF}"/>
              </a:ext>
            </a:extLst>
          </p:cNvPr>
          <p:cNvSpPr txBox="1"/>
          <p:nvPr/>
        </p:nvSpPr>
        <p:spPr>
          <a:xfrm>
            <a:off x="4718050" y="2530475"/>
            <a:ext cx="14401800" cy="8768619"/>
          </a:xfrm>
          <a:prstGeom prst="rect">
            <a:avLst/>
          </a:prstGeom>
          <a:noFill/>
        </p:spPr>
        <p:txBody>
          <a:bodyPr wrap="square">
            <a:spAutoFit/>
          </a:bodyPr>
          <a:lstStyle/>
          <a:p>
            <a:pPr lvl="0" algn="just">
              <a:lnSpc>
                <a:spcPct val="107000"/>
              </a:lnSpc>
            </a:pPr>
            <a:r>
              <a:rPr lang="it-IT" sz="2400" b="1" dirty="0">
                <a:latin typeface="Calibri" panose="020F0502020204030204" pitchFamily="34" charset="0"/>
                <a:ea typeface="Calibri" panose="020F0502020204030204" pitchFamily="34" charset="0"/>
                <a:cs typeface="Calibri" panose="020F0502020204030204" pitchFamily="34" charset="0"/>
              </a:rPr>
              <a:t>Eutrophication </a:t>
            </a:r>
            <a:r>
              <a:rPr lang="it-IT" sz="2400" b="1" dirty="0" err="1">
                <a:latin typeface="Calibri" panose="020F0502020204030204" pitchFamily="34" charset="0"/>
                <a:ea typeface="Calibri" panose="020F0502020204030204" pitchFamily="34" charset="0"/>
                <a:cs typeface="Calibri" panose="020F0502020204030204" pitchFamily="34" charset="0"/>
              </a:rPr>
              <a:t>freshwater</a:t>
            </a:r>
            <a:r>
              <a:rPr lang="it-IT" sz="2400" b="1" dirty="0">
                <a:latin typeface="Calibri" panose="020F0502020204030204" pitchFamily="34" charset="0"/>
                <a:ea typeface="Calibri" panose="020F0502020204030204" pitchFamily="34" charset="0"/>
                <a:cs typeface="Calibri" panose="020F0502020204030204" pitchFamily="34" charset="0"/>
              </a:rPr>
              <a:t> (Eutrofizzazione acque dolci):</a:t>
            </a:r>
            <a:r>
              <a:rPr lang="it-IT" sz="2400" dirty="0">
                <a:latin typeface="Calibri" panose="020F0502020204030204" pitchFamily="34" charset="0"/>
                <a:ea typeface="Calibri" panose="020F0502020204030204" pitchFamily="34" charset="0"/>
                <a:cs typeface="Calibri" panose="020F0502020204030204" pitchFamily="34" charset="0"/>
              </a:rPr>
              <a:t> </a:t>
            </a:r>
            <a:r>
              <a:rPr lang="it-IT" sz="2400" dirty="0">
                <a:latin typeface="Calibri" panose="020F0502020204030204" pitchFamily="34" charset="0"/>
                <a:cs typeface="Times New Roman" panose="02020603050405020304" pitchFamily="18" charset="0"/>
              </a:rPr>
              <a:t> indicatore di impatto che</a:t>
            </a:r>
            <a:r>
              <a:rPr lang="it-IT" sz="2400" dirty="0">
                <a:latin typeface="Calibri" panose="020F0502020204030204" pitchFamily="34" charset="0"/>
                <a:ea typeface="Calibri" panose="020F0502020204030204" pitchFamily="34" charset="0"/>
                <a:cs typeface="Calibri" panose="020F0502020204030204" pitchFamily="34" charset="0"/>
              </a:rPr>
              <a:t> misura le emissioni di sostanze che favoriscono l’eutrofizzazione delle acque dolci, ovvero l’eccessiva presenza di sostanze nutritive nell’ambiente acquatico, </a:t>
            </a:r>
            <a:r>
              <a:rPr lang="it-IT" sz="2400" dirty="0">
                <a:effectLst/>
                <a:latin typeface="Calibri" panose="020F0502020204030204" pitchFamily="34" charset="0"/>
                <a:ea typeface="Calibri" panose="020F0502020204030204" pitchFamily="34" charset="0"/>
                <a:cs typeface="Calibri" panose="020F0502020204030204" pitchFamily="34" charset="0"/>
              </a:rPr>
              <a:t>sconvolgendo l'equilibrio della natura (</a:t>
            </a:r>
            <a:r>
              <a:rPr lang="it-IT" sz="2400" dirty="0">
                <a:latin typeface="Calibri" panose="020F0502020204030204" pitchFamily="34" charset="0"/>
                <a:ea typeface="Calibri" panose="020F0502020204030204" pitchFamily="34" charset="0"/>
                <a:cs typeface="Calibri" panose="020F0502020204030204" pitchFamily="34" charset="0"/>
              </a:rPr>
              <a:t>portando ad esempio a fioriture di alghe e moria di pesci).</a:t>
            </a:r>
          </a:p>
          <a:p>
            <a:pPr algn="just">
              <a:lnSpc>
                <a:spcPct val="107000"/>
              </a:lnSpc>
            </a:pPr>
            <a:r>
              <a:rPr lang="it-IT" sz="2400" b="1" dirty="0">
                <a:latin typeface="Calibri" panose="020F0502020204030204" pitchFamily="34" charset="0"/>
                <a:ea typeface="Calibri" panose="020F0502020204030204" pitchFamily="34" charset="0"/>
                <a:cs typeface="Calibri" panose="020F0502020204030204" pitchFamily="34" charset="0"/>
              </a:rPr>
              <a:t>Eutrophication marine (Eutrofizzazione marina):</a:t>
            </a:r>
            <a:r>
              <a:rPr lang="it-IT" sz="2400" dirty="0">
                <a:latin typeface="Calibri" panose="020F0502020204030204" pitchFamily="34" charset="0"/>
                <a:ea typeface="Calibri" panose="020F0502020204030204" pitchFamily="34" charset="0"/>
                <a:cs typeface="Calibri" panose="020F0502020204030204" pitchFamily="34" charset="0"/>
              </a:rPr>
              <a:t> indicatore di impatto che misura le emissioni di sostanze che favoriscono l’eutrofizzazione delle acque marine, ovvero l’eccessiva presenza di sostanze nutritive nell’ambiente marino, compromettendo l'equilibrio della natura (ad esempio portando a fioriture di alghe).</a:t>
            </a:r>
          </a:p>
          <a:p>
            <a:pPr algn="just">
              <a:lnSpc>
                <a:spcPct val="107000"/>
              </a:lnSpc>
            </a:pPr>
            <a:r>
              <a:rPr lang="it-IT" sz="2400" b="1" dirty="0" err="1">
                <a:effectLst/>
                <a:latin typeface="Calibri" panose="020F0502020204030204" pitchFamily="34" charset="0"/>
                <a:ea typeface="Calibri" panose="020F0502020204030204" pitchFamily="34" charset="0"/>
                <a:cs typeface="Calibri" panose="020F0502020204030204" pitchFamily="34" charset="0"/>
              </a:rPr>
              <a:t>Eutrophication</a:t>
            </a:r>
            <a:r>
              <a:rPr lang="it-IT" sz="2400" b="1" dirty="0">
                <a:effectLst/>
                <a:latin typeface="Calibri" panose="020F0502020204030204" pitchFamily="34" charset="0"/>
                <a:ea typeface="Calibri" panose="020F0502020204030204" pitchFamily="34" charset="0"/>
                <a:cs typeface="Calibri" panose="020F0502020204030204" pitchFamily="34" charset="0"/>
              </a:rPr>
              <a:t> </a:t>
            </a:r>
            <a:r>
              <a:rPr lang="it-IT" sz="2400" b="1" dirty="0" err="1">
                <a:effectLst/>
                <a:latin typeface="Calibri" panose="020F0502020204030204" pitchFamily="34" charset="0"/>
                <a:ea typeface="Calibri" panose="020F0502020204030204" pitchFamily="34" charset="0"/>
                <a:cs typeface="Calibri" panose="020F0502020204030204" pitchFamily="34" charset="0"/>
              </a:rPr>
              <a:t>terrestrial</a:t>
            </a:r>
            <a:r>
              <a:rPr lang="it-IT" sz="2400" b="1" dirty="0">
                <a:effectLst/>
                <a:latin typeface="Calibri" panose="020F0502020204030204" pitchFamily="34" charset="0"/>
                <a:ea typeface="Calibri" panose="020F0502020204030204" pitchFamily="34" charset="0"/>
                <a:cs typeface="Calibri" panose="020F0502020204030204" pitchFamily="34" charset="0"/>
              </a:rPr>
              <a:t> (Eutrofizzazione terrestre):</a:t>
            </a:r>
            <a:r>
              <a:rPr lang="it-IT" sz="2400" dirty="0">
                <a:effectLst/>
                <a:latin typeface="Calibri" panose="020F0502020204030204" pitchFamily="34" charset="0"/>
                <a:ea typeface="Calibri" panose="020F0502020204030204" pitchFamily="34" charset="0"/>
                <a:cs typeface="Calibri" panose="020F0502020204030204" pitchFamily="34" charset="0"/>
              </a:rPr>
              <a:t> </a:t>
            </a:r>
            <a:r>
              <a:rPr lang="it-IT" sz="2400" dirty="0">
                <a:latin typeface="Calibri" panose="020F0502020204030204" pitchFamily="34" charset="0"/>
                <a:cs typeface="Times New Roman" panose="02020603050405020304" pitchFamily="18" charset="0"/>
              </a:rPr>
              <a:t> indicatore di impatto che </a:t>
            </a:r>
            <a:r>
              <a:rPr lang="it-IT" sz="2400" dirty="0">
                <a:latin typeface="Calibri" panose="020F0502020204030204" pitchFamily="34" charset="0"/>
                <a:ea typeface="Calibri" panose="020F0502020204030204" pitchFamily="34" charset="0"/>
                <a:cs typeface="Calibri" panose="020F0502020204030204" pitchFamily="34" charset="0"/>
              </a:rPr>
              <a:t>misura le emissioni di sostanze che favoriscono l’eccessiva presenza di</a:t>
            </a:r>
            <a:r>
              <a:rPr lang="it-IT" sz="2400" dirty="0">
                <a:effectLst/>
                <a:latin typeface="Calibri" panose="020F0502020204030204" pitchFamily="34" charset="0"/>
                <a:ea typeface="Calibri" panose="020F0502020204030204" pitchFamily="34" charset="0"/>
                <a:cs typeface="Calibri" panose="020F0502020204030204" pitchFamily="34" charset="0"/>
              </a:rPr>
              <a:t> nutrienti nell'ambiente</a:t>
            </a:r>
            <a:r>
              <a:rPr lang="it-IT" sz="2400" dirty="0">
                <a:latin typeface="Calibri" panose="020F0502020204030204" pitchFamily="34" charset="0"/>
                <a:ea typeface="Calibri" panose="020F0502020204030204" pitchFamily="34" charset="0"/>
                <a:cs typeface="Calibri" panose="020F0502020204030204" pitchFamily="34" charset="0"/>
              </a:rPr>
              <a:t> (per mutazione naturale o favorito da scarichi urbani, agricoli e industriali), </a:t>
            </a:r>
            <a:r>
              <a:rPr lang="it-IT" sz="2400" dirty="0">
                <a:effectLst/>
                <a:latin typeface="Calibri" panose="020F0502020204030204" pitchFamily="34" charset="0"/>
                <a:ea typeface="Calibri" panose="020F0502020204030204" pitchFamily="34" charset="0"/>
                <a:cs typeface="Calibri" panose="020F0502020204030204" pitchFamily="34" charset="0"/>
              </a:rPr>
              <a:t>sconvolgendo l'equilibrio della natura.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it-IT" sz="2400" b="1" dirty="0" err="1">
                <a:latin typeface="Calibri" panose="020F0502020204030204" pitchFamily="34" charset="0"/>
                <a:ea typeface="Calibri" panose="020F0502020204030204" pitchFamily="34" charset="0"/>
                <a:cs typeface="Calibri" panose="020F0502020204030204" pitchFamily="34" charset="0"/>
              </a:rPr>
              <a:t>Ecotoxicity</a:t>
            </a:r>
            <a:r>
              <a:rPr lang="it-IT" sz="2400" b="1" dirty="0">
                <a:latin typeface="Calibri" panose="020F0502020204030204" pitchFamily="34" charset="0"/>
                <a:ea typeface="Calibri" panose="020F0502020204030204" pitchFamily="34" charset="0"/>
                <a:cs typeface="Calibri" panose="020F0502020204030204" pitchFamily="34" charset="0"/>
              </a:rPr>
              <a:t> </a:t>
            </a:r>
            <a:r>
              <a:rPr lang="it-IT" sz="2400" b="1" dirty="0" err="1">
                <a:latin typeface="Calibri" panose="020F0502020204030204" pitchFamily="34" charset="0"/>
                <a:ea typeface="Calibri" panose="020F0502020204030204" pitchFamily="34" charset="0"/>
                <a:cs typeface="Calibri" panose="020F0502020204030204" pitchFamily="34" charset="0"/>
              </a:rPr>
              <a:t>freshwater</a:t>
            </a:r>
            <a:r>
              <a:rPr lang="it-IT" sz="2400" b="1" dirty="0">
                <a:latin typeface="Calibri" panose="020F0502020204030204" pitchFamily="34" charset="0"/>
                <a:ea typeface="Calibri" panose="020F0502020204030204" pitchFamily="34" charset="0"/>
                <a:cs typeface="Calibri" panose="020F0502020204030204" pitchFamily="34" charset="0"/>
              </a:rPr>
              <a:t> (</a:t>
            </a:r>
            <a:r>
              <a:rPr lang="it-IT" sz="2400" b="1" dirty="0" err="1">
                <a:latin typeface="Calibri" panose="020F0502020204030204" pitchFamily="34" charset="0"/>
                <a:ea typeface="Calibri" panose="020F0502020204030204" pitchFamily="34" charset="0"/>
                <a:cs typeface="Calibri" panose="020F0502020204030204" pitchFamily="34" charset="0"/>
              </a:rPr>
              <a:t>Ecotossicità</a:t>
            </a:r>
            <a:r>
              <a:rPr lang="it-IT" sz="2400" b="1" dirty="0">
                <a:latin typeface="Calibri" panose="020F0502020204030204" pitchFamily="34" charset="0"/>
                <a:ea typeface="Calibri" panose="020F0502020204030204" pitchFamily="34" charset="0"/>
                <a:cs typeface="Calibri" panose="020F0502020204030204" pitchFamily="34" charset="0"/>
              </a:rPr>
              <a:t> acqua dolce):</a:t>
            </a:r>
            <a:r>
              <a:rPr lang="it-IT" sz="2400" dirty="0">
                <a:latin typeface="Calibri" panose="020F0502020204030204" pitchFamily="34" charset="0"/>
                <a:ea typeface="Calibri" panose="020F0502020204030204" pitchFamily="34" charset="0"/>
                <a:cs typeface="Calibri" panose="020F0502020204030204" pitchFamily="34" charset="0"/>
              </a:rPr>
              <a:t> </a:t>
            </a:r>
            <a:r>
              <a:rPr lang="it-IT" sz="2400" dirty="0">
                <a:latin typeface="Calibri" panose="020F0502020204030204" pitchFamily="34" charset="0"/>
                <a:cs typeface="Times New Roman" panose="02020603050405020304" pitchFamily="18" charset="0"/>
              </a:rPr>
              <a:t> indicatore di impatto che si </a:t>
            </a:r>
            <a:r>
              <a:rPr lang="it-IT" sz="2400" dirty="0">
                <a:latin typeface="Calibri" panose="020F0502020204030204" pitchFamily="34" charset="0"/>
                <a:ea typeface="Calibri" panose="020F0502020204030204" pitchFamily="34" charset="0"/>
                <a:cs typeface="Calibri" panose="020F0502020204030204" pitchFamily="34" charset="0"/>
              </a:rPr>
              <a:t>riferisce alle emissioni di sostanze tossiche che rappresentano un pericolo per organismi come pesci, alghe e altri organismi che vivono in acqua dolce, modificando struttura e funzione del loro ecosistema.</a:t>
            </a:r>
          </a:p>
          <a:p>
            <a:pPr algn="just">
              <a:lnSpc>
                <a:spcPct val="107000"/>
              </a:lnSpc>
            </a:pPr>
            <a:r>
              <a:rPr lang="it-IT" sz="2400" b="1" dirty="0">
                <a:effectLst/>
                <a:latin typeface="Calibri" panose="020F0502020204030204" pitchFamily="34" charset="0"/>
                <a:ea typeface="Calibri" panose="020F0502020204030204" pitchFamily="34" charset="0"/>
                <a:cs typeface="Calibri" panose="020F0502020204030204" pitchFamily="34" charset="0"/>
              </a:rPr>
              <a:t>Land use (Consumo di suolo)</a:t>
            </a:r>
            <a:r>
              <a:rPr lang="it-IT" sz="2400" dirty="0">
                <a:effectLst/>
                <a:latin typeface="Calibri" panose="020F0502020204030204" pitchFamily="34" charset="0"/>
                <a:ea typeface="Calibri" panose="020F0502020204030204" pitchFamily="34" charset="0"/>
                <a:cs typeface="Calibri" panose="020F0502020204030204" pitchFamily="34" charset="0"/>
              </a:rPr>
              <a:t>: indicatore di impatto che si riferisce all’utilizzo e alla trasfor</a:t>
            </a:r>
            <a:r>
              <a:rPr lang="it-IT" sz="2400" dirty="0">
                <a:latin typeface="Calibri" panose="020F0502020204030204" pitchFamily="34" charset="0"/>
                <a:ea typeface="Calibri" panose="020F0502020204030204" pitchFamily="34" charset="0"/>
                <a:cs typeface="Calibri" panose="020F0502020204030204" pitchFamily="34" charset="0"/>
              </a:rPr>
              <a:t>mazione</a:t>
            </a:r>
            <a:r>
              <a:rPr lang="it-IT" sz="2400" dirty="0">
                <a:effectLst/>
                <a:latin typeface="Calibri" panose="020F0502020204030204" pitchFamily="34" charset="0"/>
                <a:ea typeface="Calibri" panose="020F0502020204030204" pitchFamily="34" charset="0"/>
                <a:cs typeface="Calibri" panose="020F0502020204030204" pitchFamily="34" charset="0"/>
              </a:rPr>
              <a:t> del suolo che mette in pericolo la salute e fertilità del suolo e la sopravvivenza di alcune specie di animali e </a:t>
            </a:r>
            <a:r>
              <a:rPr lang="it-IT" sz="2400" dirty="0">
                <a:latin typeface="Calibri" panose="020F0502020204030204" pitchFamily="34" charset="0"/>
                <a:ea typeface="Calibri" panose="020F0502020204030204" pitchFamily="34" charset="0"/>
                <a:cs typeface="Calibri" panose="020F0502020204030204" pitchFamily="34" charset="0"/>
              </a:rPr>
              <a:t>piante, nonché crea pressioni sulla disponibilità del suolo come risorsa per il futuro.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it-IT" sz="2400" b="1" dirty="0">
                <a:latin typeface="Calibri" panose="020F0502020204030204" pitchFamily="34" charset="0"/>
                <a:ea typeface="Calibri" panose="020F0502020204030204" pitchFamily="34" charset="0"/>
                <a:cs typeface="Calibri" panose="020F0502020204030204" pitchFamily="34" charset="0"/>
              </a:rPr>
              <a:t>Water use (Impronta idrica):</a:t>
            </a:r>
            <a:r>
              <a:rPr lang="it-IT" sz="2400" dirty="0">
                <a:latin typeface="Calibri" panose="020F0502020204030204" pitchFamily="34" charset="0"/>
                <a:ea typeface="Calibri" panose="020F0502020204030204" pitchFamily="34" charset="0"/>
                <a:cs typeface="Calibri" panose="020F0502020204030204" pitchFamily="34" charset="0"/>
              </a:rPr>
              <a:t> indicatore di impatto che misura l’impoverimento della risorsa idrica in relazione alla scarsità locale di tale risorsa.</a:t>
            </a:r>
          </a:p>
          <a:p>
            <a:pPr algn="just">
              <a:lnSpc>
                <a:spcPct val="107000"/>
              </a:lnSpc>
            </a:pPr>
            <a:r>
              <a:rPr lang="it-IT" sz="2400" b="1" dirty="0">
                <a:latin typeface="Calibri" panose="020F0502020204030204" pitchFamily="34" charset="0"/>
                <a:ea typeface="Calibri" panose="020F0502020204030204" pitchFamily="34" charset="0"/>
                <a:cs typeface="Calibri" panose="020F0502020204030204" pitchFamily="34" charset="0"/>
              </a:rPr>
              <a:t>Resource use - </a:t>
            </a:r>
            <a:r>
              <a:rPr lang="it-IT" sz="2400" b="1" dirty="0" err="1">
                <a:latin typeface="Calibri" panose="020F0502020204030204" pitchFamily="34" charset="0"/>
                <a:ea typeface="Calibri" panose="020F0502020204030204" pitchFamily="34" charset="0"/>
                <a:cs typeface="Calibri" panose="020F0502020204030204" pitchFamily="34" charset="0"/>
              </a:rPr>
              <a:t>fossil</a:t>
            </a:r>
            <a:r>
              <a:rPr lang="it-IT" sz="2400" b="1" dirty="0">
                <a:latin typeface="Calibri" panose="020F0502020204030204" pitchFamily="34" charset="0"/>
                <a:ea typeface="Calibri" panose="020F0502020204030204" pitchFamily="34" charset="0"/>
                <a:cs typeface="Calibri" panose="020F0502020204030204" pitchFamily="34" charset="0"/>
              </a:rPr>
              <a:t> </a:t>
            </a:r>
            <a:r>
              <a:rPr lang="it-IT" sz="2400" b="1" dirty="0" err="1">
                <a:latin typeface="Calibri" panose="020F0502020204030204" pitchFamily="34" charset="0"/>
                <a:ea typeface="Calibri" panose="020F0502020204030204" pitchFamily="34" charset="0"/>
                <a:cs typeface="Calibri" panose="020F0502020204030204" pitchFamily="34" charset="0"/>
              </a:rPr>
              <a:t>fuels</a:t>
            </a:r>
            <a:r>
              <a:rPr lang="it-IT" sz="2400" b="1" dirty="0">
                <a:latin typeface="Calibri" panose="020F0502020204030204" pitchFamily="34" charset="0"/>
                <a:ea typeface="Calibri" panose="020F0502020204030204" pitchFamily="34" charset="0"/>
                <a:cs typeface="Calibri" panose="020F0502020204030204" pitchFamily="34" charset="0"/>
              </a:rPr>
              <a:t> (Consumo di risorse - combustibili fossili):</a:t>
            </a:r>
            <a:r>
              <a:rPr lang="it-IT" sz="2400" dirty="0">
                <a:latin typeface="Calibri" panose="020F0502020204030204" pitchFamily="34" charset="0"/>
                <a:ea typeface="Calibri" panose="020F0502020204030204" pitchFamily="34" charset="0"/>
                <a:cs typeface="Calibri" panose="020F0502020204030204" pitchFamily="34" charset="0"/>
              </a:rPr>
              <a:t> indicatore di impatto che misura l’impoverimento di risorse fossili che influisce sulla loro disponibilità per usi futuri.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it-IT" sz="2400" b="1" dirty="0">
                <a:effectLst/>
                <a:latin typeface="Calibri" panose="020F0502020204030204" pitchFamily="34" charset="0"/>
                <a:ea typeface="Calibri" panose="020F0502020204030204" pitchFamily="34" charset="0"/>
                <a:cs typeface="Calibri" panose="020F0502020204030204" pitchFamily="34" charset="0"/>
              </a:rPr>
              <a:t>Resource use - metals and </a:t>
            </a:r>
            <a:r>
              <a:rPr lang="it-IT" sz="2400" b="1" dirty="0" err="1">
                <a:effectLst/>
                <a:latin typeface="Calibri" panose="020F0502020204030204" pitchFamily="34" charset="0"/>
                <a:ea typeface="Calibri" panose="020F0502020204030204" pitchFamily="34" charset="0"/>
                <a:cs typeface="Calibri" panose="020F0502020204030204" pitchFamily="34" charset="0"/>
              </a:rPr>
              <a:t>minerals</a:t>
            </a:r>
            <a:r>
              <a:rPr lang="it-IT" sz="2400" b="1" dirty="0">
                <a:effectLst/>
                <a:latin typeface="Calibri" panose="020F0502020204030204" pitchFamily="34" charset="0"/>
                <a:ea typeface="Calibri" panose="020F0502020204030204" pitchFamily="34" charset="0"/>
                <a:cs typeface="Calibri" panose="020F0502020204030204" pitchFamily="34" charset="0"/>
              </a:rPr>
              <a:t> (Consumo di risorse - minerali e metalli):</a:t>
            </a:r>
            <a:r>
              <a:rPr lang="it-IT" sz="2400" dirty="0">
                <a:effectLst/>
                <a:latin typeface="Calibri" panose="020F0502020204030204" pitchFamily="34" charset="0"/>
                <a:ea typeface="Calibri" panose="020F0502020204030204" pitchFamily="34" charset="0"/>
                <a:cs typeface="Calibri" panose="020F0502020204030204" pitchFamily="34" charset="0"/>
              </a:rPr>
              <a:t> indicatore di impatto che </a:t>
            </a:r>
            <a:r>
              <a:rPr lang="it-IT" sz="2400" dirty="0">
                <a:latin typeface="Calibri" panose="020F0502020204030204" pitchFamily="34" charset="0"/>
                <a:ea typeface="Calibri" panose="020F0502020204030204" pitchFamily="34" charset="0"/>
                <a:cs typeface="Calibri" panose="020F0502020204030204" pitchFamily="34" charset="0"/>
              </a:rPr>
              <a:t>m</a:t>
            </a:r>
            <a:r>
              <a:rPr lang="it-IT" sz="2400" dirty="0">
                <a:effectLst/>
                <a:latin typeface="Calibri" panose="020F0502020204030204" pitchFamily="34" charset="0"/>
                <a:ea typeface="Calibri" panose="020F0502020204030204" pitchFamily="34" charset="0"/>
                <a:cs typeface="Calibri" panose="020F0502020204030204" pitchFamily="34" charset="0"/>
              </a:rPr>
              <a:t>isura l’impoverimento delle risorse minerali e metalli </a:t>
            </a:r>
            <a:r>
              <a:rPr lang="it-IT" sz="2400" dirty="0">
                <a:latin typeface="Calibri" panose="020F0502020204030204" pitchFamily="34" charset="0"/>
                <a:ea typeface="Calibri" panose="020F0502020204030204" pitchFamily="34" charset="0"/>
                <a:cs typeface="Calibri" panose="020F0502020204030204" pitchFamily="34" charset="0"/>
              </a:rPr>
              <a:t>che influisce sulla loro disponibilità per usi futuri.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magine 16">
            <a:extLst>
              <a:ext uri="{FF2B5EF4-FFF2-40B4-BE49-F238E27FC236}">
                <a16:creationId xmlns:a16="http://schemas.microsoft.com/office/drawing/2014/main" xmlns="" id="{712F393E-C695-487E-A317-9C7062DC59C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1251" y="2454276"/>
            <a:ext cx="913961" cy="914400"/>
          </a:xfrm>
          <a:prstGeom prst="rect">
            <a:avLst/>
          </a:prstGeom>
        </p:spPr>
      </p:pic>
      <p:pic>
        <p:nvPicPr>
          <p:cNvPr id="18" name="Immagine 17">
            <a:extLst>
              <a:ext uri="{FF2B5EF4-FFF2-40B4-BE49-F238E27FC236}">
                <a16:creationId xmlns:a16="http://schemas.microsoft.com/office/drawing/2014/main" xmlns="" id="{6E26E63D-8B32-4DCD-8E7F-CD9D64ECBAA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51250" y="3673475"/>
            <a:ext cx="930275" cy="930275"/>
          </a:xfrm>
          <a:prstGeom prst="rect">
            <a:avLst/>
          </a:prstGeom>
        </p:spPr>
      </p:pic>
      <p:pic>
        <p:nvPicPr>
          <p:cNvPr id="19" name="Immagine 18">
            <a:extLst>
              <a:ext uri="{FF2B5EF4-FFF2-40B4-BE49-F238E27FC236}">
                <a16:creationId xmlns:a16="http://schemas.microsoft.com/office/drawing/2014/main" xmlns="" id="{FF05A8E5-F870-40DF-B185-86058324617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51250" y="4892675"/>
            <a:ext cx="914400" cy="914400"/>
          </a:xfrm>
          <a:prstGeom prst="rect">
            <a:avLst/>
          </a:prstGeom>
        </p:spPr>
      </p:pic>
      <p:pic>
        <p:nvPicPr>
          <p:cNvPr id="20" name="Immagine 19">
            <a:extLst>
              <a:ext uri="{FF2B5EF4-FFF2-40B4-BE49-F238E27FC236}">
                <a16:creationId xmlns:a16="http://schemas.microsoft.com/office/drawing/2014/main" xmlns="" id="{1F6438B8-24D1-4B2B-8E80-CDA0427ED0C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27450" y="6035675"/>
            <a:ext cx="838200" cy="838602"/>
          </a:xfrm>
          <a:prstGeom prst="rect">
            <a:avLst/>
          </a:prstGeom>
        </p:spPr>
      </p:pic>
      <p:pic>
        <p:nvPicPr>
          <p:cNvPr id="21" name="Immagine 20">
            <a:extLst>
              <a:ext uri="{FF2B5EF4-FFF2-40B4-BE49-F238E27FC236}">
                <a16:creationId xmlns:a16="http://schemas.microsoft.com/office/drawing/2014/main" xmlns="" id="{53F1D38F-5B24-41E1-B777-28F6C7057A2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27450" y="7178675"/>
            <a:ext cx="930275" cy="930275"/>
          </a:xfrm>
          <a:prstGeom prst="rect">
            <a:avLst/>
          </a:prstGeom>
        </p:spPr>
      </p:pic>
      <p:pic>
        <p:nvPicPr>
          <p:cNvPr id="22" name="Immagine 21">
            <a:extLst>
              <a:ext uri="{FF2B5EF4-FFF2-40B4-BE49-F238E27FC236}">
                <a16:creationId xmlns:a16="http://schemas.microsoft.com/office/drawing/2014/main" xmlns="" id="{E85A43F3-0601-48FE-8724-B818F4BB68C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27450" y="8245475"/>
            <a:ext cx="854075" cy="854075"/>
          </a:xfrm>
          <a:prstGeom prst="rect">
            <a:avLst/>
          </a:prstGeom>
        </p:spPr>
      </p:pic>
      <p:pic>
        <p:nvPicPr>
          <p:cNvPr id="23" name="Immagine 22">
            <a:extLst>
              <a:ext uri="{FF2B5EF4-FFF2-40B4-BE49-F238E27FC236}">
                <a16:creationId xmlns:a16="http://schemas.microsoft.com/office/drawing/2014/main" xmlns="" id="{D711C931-4559-4FC0-8453-A8306C372C7E}"/>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03248" y="9159875"/>
            <a:ext cx="838602" cy="838200"/>
          </a:xfrm>
          <a:prstGeom prst="rect">
            <a:avLst/>
          </a:prstGeom>
        </p:spPr>
      </p:pic>
      <p:pic>
        <p:nvPicPr>
          <p:cNvPr id="24" name="Immagine 23">
            <a:extLst>
              <a:ext uri="{FF2B5EF4-FFF2-40B4-BE49-F238E27FC236}">
                <a16:creationId xmlns:a16="http://schemas.microsoft.com/office/drawing/2014/main" xmlns="" id="{AAF2B645-35DB-489B-BC88-CDBA9BC7568F}"/>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803650" y="10074275"/>
            <a:ext cx="762000" cy="762000"/>
          </a:xfrm>
          <a:prstGeom prst="rect">
            <a:avLst/>
          </a:prstGeom>
        </p:spPr>
      </p:pic>
    </p:spTree>
    <p:extLst>
      <p:ext uri="{BB962C8B-B14F-4D97-AF65-F5344CB8AC3E}">
        <p14:creationId xmlns:p14="http://schemas.microsoft.com/office/powerpoint/2010/main" xmlns="" val="382069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Google Shape;730;p24"/>
          <p:cNvPicPr preferRelativeResize="0"/>
          <p:nvPr/>
        </p:nvPicPr>
        <p:blipFill rotWithShape="1">
          <a:blip r:embed="rId4">
            <a:alphaModFix/>
          </a:blip>
          <a:srcRect/>
          <a:stretch/>
        </p:blipFill>
        <p:spPr>
          <a:xfrm>
            <a:off x="0" y="794"/>
            <a:ext cx="20104100" cy="11308556"/>
          </a:xfrm>
          <a:prstGeom prst="rect">
            <a:avLst/>
          </a:prstGeom>
          <a:noFill/>
          <a:ln>
            <a:noFill/>
          </a:ln>
        </p:spPr>
      </p:pic>
      <p:sp>
        <p:nvSpPr>
          <p:cNvPr id="731" name="Google Shape;731;p24"/>
          <p:cNvSpPr txBox="1">
            <a:spLocks noGrp="1"/>
          </p:cNvSpPr>
          <p:nvPr>
            <p:ph type="title"/>
          </p:nvPr>
        </p:nvSpPr>
        <p:spPr>
          <a:xfrm>
            <a:off x="903906" y="1311962"/>
            <a:ext cx="6325104" cy="829714"/>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10	SUMMARY</a:t>
            </a:r>
            <a:endParaRPr/>
          </a:p>
        </p:txBody>
      </p:sp>
      <p:grpSp>
        <p:nvGrpSpPr>
          <p:cNvPr id="732" name="Google Shape;732;p24"/>
          <p:cNvGrpSpPr/>
          <p:nvPr/>
        </p:nvGrpSpPr>
        <p:grpSpPr>
          <a:xfrm>
            <a:off x="4005400" y="3058286"/>
            <a:ext cx="15157450" cy="7082933"/>
            <a:chOff x="4005400" y="3058286"/>
            <a:chExt cx="15157450" cy="7082933"/>
          </a:xfrm>
        </p:grpSpPr>
        <p:sp>
          <p:nvSpPr>
            <p:cNvPr id="733" name="Google Shape;733;p24"/>
            <p:cNvSpPr/>
            <p:nvPr/>
          </p:nvSpPr>
          <p:spPr>
            <a:xfrm>
              <a:off x="7566253" y="3058286"/>
              <a:ext cx="0" cy="7082790"/>
            </a:xfrm>
            <a:custGeom>
              <a:avLst/>
              <a:gdLst/>
              <a:ahLst/>
              <a:cxnLst/>
              <a:rect l="l" t="t" r="r" b="b"/>
              <a:pathLst>
                <a:path w="120000" h="7082790" extrusionOk="0">
                  <a:moveTo>
                    <a:pt x="0" y="0"/>
                  </a:moveTo>
                  <a:lnTo>
                    <a:pt x="0" y="7082381"/>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4" name="Google Shape;734;p24"/>
            <p:cNvSpPr/>
            <p:nvPr/>
          </p:nvSpPr>
          <p:spPr>
            <a:xfrm>
              <a:off x="13583148" y="4694824"/>
              <a:ext cx="0" cy="5446395"/>
            </a:xfrm>
            <a:custGeom>
              <a:avLst/>
              <a:gdLst/>
              <a:ahLst/>
              <a:cxnLst/>
              <a:rect l="l" t="t" r="r" b="b"/>
              <a:pathLst>
                <a:path w="120000" h="5446395" extrusionOk="0">
                  <a:moveTo>
                    <a:pt x="0" y="0"/>
                  </a:moveTo>
                  <a:lnTo>
                    <a:pt x="0" y="5445844"/>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5" name="Google Shape;735;p24"/>
            <p:cNvSpPr/>
            <p:nvPr/>
          </p:nvSpPr>
          <p:spPr>
            <a:xfrm>
              <a:off x="4005400" y="4715721"/>
              <a:ext cx="15157450" cy="0"/>
            </a:xfrm>
            <a:custGeom>
              <a:avLst/>
              <a:gdLst/>
              <a:ahLst/>
              <a:cxnLst/>
              <a:rect l="l" t="t" r="r" b="b"/>
              <a:pathLst>
                <a:path w="15157450" h="120000" extrusionOk="0">
                  <a:moveTo>
                    <a:pt x="15157140" y="0"/>
                  </a:moveTo>
                  <a:lnTo>
                    <a:pt x="0"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6" name="Google Shape;736;p24"/>
            <p:cNvSpPr/>
            <p:nvPr/>
          </p:nvSpPr>
          <p:spPr>
            <a:xfrm>
              <a:off x="4005400" y="7076516"/>
              <a:ext cx="15157450" cy="0"/>
            </a:xfrm>
            <a:custGeom>
              <a:avLst/>
              <a:gdLst/>
              <a:ahLst/>
              <a:cxnLst/>
              <a:rect l="l" t="t" r="r" b="b"/>
              <a:pathLst>
                <a:path w="15157450" h="120000" extrusionOk="0">
                  <a:moveTo>
                    <a:pt x="15157140" y="0"/>
                  </a:moveTo>
                  <a:lnTo>
                    <a:pt x="0"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7" name="Google Shape;737;p24"/>
          <p:cNvSpPr txBox="1"/>
          <p:nvPr/>
        </p:nvSpPr>
        <p:spPr>
          <a:xfrm>
            <a:off x="3960327" y="3043925"/>
            <a:ext cx="1642500" cy="3969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Azienda</a:t>
            </a:r>
            <a:endParaRPr sz="2500" b="0" i="0" u="none" strike="noStrike" cap="none">
              <a:solidFill>
                <a:schemeClr val="dk1"/>
              </a:solidFill>
              <a:latin typeface="Verdana"/>
              <a:ea typeface="Verdana"/>
              <a:cs typeface="Verdana"/>
              <a:sym typeface="Verdana"/>
            </a:endParaRPr>
          </a:p>
        </p:txBody>
      </p:sp>
      <p:sp>
        <p:nvSpPr>
          <p:cNvPr id="738" name="Google Shape;738;p24"/>
          <p:cNvSpPr txBox="1"/>
          <p:nvPr/>
        </p:nvSpPr>
        <p:spPr>
          <a:xfrm>
            <a:off x="7847823" y="3043937"/>
            <a:ext cx="3286125" cy="40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Tahoma"/>
                <a:ea typeface="Tahoma"/>
                <a:cs typeface="Tahoma"/>
                <a:sym typeface="Tahoma"/>
              </a:rPr>
              <a:t>Conﬁni del sistema</a:t>
            </a:r>
            <a:endParaRPr sz="2500" b="0" i="0" u="none" strike="noStrike" cap="none">
              <a:solidFill>
                <a:schemeClr val="dk1"/>
              </a:solidFill>
              <a:latin typeface="Tahoma"/>
              <a:ea typeface="Tahoma"/>
              <a:cs typeface="Tahoma"/>
              <a:sym typeface="Tahoma"/>
            </a:endParaRPr>
          </a:p>
        </p:txBody>
      </p:sp>
      <p:sp>
        <p:nvSpPr>
          <p:cNvPr id="739" name="Google Shape;739;p24"/>
          <p:cNvSpPr txBox="1"/>
          <p:nvPr/>
        </p:nvSpPr>
        <p:spPr>
          <a:xfrm>
            <a:off x="7566253" y="4715721"/>
            <a:ext cx="6017260" cy="2360930"/>
          </a:xfrm>
          <a:prstGeom prst="rect">
            <a:avLst/>
          </a:prstGeom>
          <a:noFill/>
          <a:ln w="9525" cap="flat" cmpd="sng">
            <a:solidFill>
              <a:srgbClr val="393939"/>
            </a:solidFill>
            <a:prstDash val="solid"/>
            <a:round/>
            <a:headEnd type="none" w="sm" len="sm"/>
            <a:tailEnd type="none" w="sm" len="sm"/>
          </a:ln>
        </p:spPr>
        <p:txBody>
          <a:bodyPr spcFirstLastPara="1" wrap="square" lIns="0" tIns="203200" rIns="0" bIns="0" anchor="t" anchorCtr="0">
            <a:spAutoFit/>
          </a:bodyPr>
          <a:lstStyle/>
          <a:p>
            <a:pPr marL="294005"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Metodologia e RCP</a:t>
            </a:r>
            <a:endParaRPr sz="2500" b="0" i="0" u="none" strike="noStrike" cap="none">
              <a:solidFill>
                <a:schemeClr val="dk1"/>
              </a:solidFill>
              <a:latin typeface="Verdana"/>
              <a:ea typeface="Verdana"/>
              <a:cs typeface="Verdana"/>
              <a:sym typeface="Verdana"/>
            </a:endParaRPr>
          </a:p>
        </p:txBody>
      </p:sp>
      <p:sp>
        <p:nvSpPr>
          <p:cNvPr id="740" name="Google Shape;740;p24"/>
          <p:cNvSpPr txBox="1"/>
          <p:nvPr/>
        </p:nvSpPr>
        <p:spPr>
          <a:xfrm>
            <a:off x="13766482" y="7183543"/>
            <a:ext cx="5963455" cy="4045959"/>
          </a:xfrm>
          <a:prstGeom prst="rect">
            <a:avLst/>
          </a:prstGeom>
          <a:noFill/>
          <a:ln>
            <a:noFill/>
          </a:ln>
        </p:spPr>
        <p:txBody>
          <a:bodyPr spcFirstLastPara="1" wrap="square" lIns="0" tIns="112375"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dirty="0">
                <a:solidFill>
                  <a:srgbClr val="393939"/>
                </a:solidFill>
                <a:latin typeface="Verdana"/>
                <a:ea typeface="Verdana"/>
                <a:cs typeface="Verdana"/>
                <a:sym typeface="Verdana"/>
              </a:rPr>
              <a:t>Ulteriori informazioni e contatti</a:t>
            </a:r>
            <a:endParaRPr sz="2500" b="0" i="0" u="none" strike="noStrike" cap="none" dirty="0">
              <a:solidFill>
                <a:schemeClr val="dk1"/>
              </a:solidFill>
              <a:latin typeface="Verdana"/>
              <a:ea typeface="Verdana"/>
              <a:cs typeface="Verdana"/>
              <a:sym typeface="Verdana"/>
            </a:endParaRPr>
          </a:p>
          <a:p>
            <a:pPr marL="12700" marR="172085" lvl="0">
              <a:lnSpc>
                <a:spcPct val="160555"/>
              </a:lnSpc>
              <a:spcBef>
                <a:spcPts val="75"/>
              </a:spcBef>
            </a:pPr>
            <a:r>
              <a:rPr lang="it-IT" sz="1800" dirty="0" smtClean="0">
                <a:solidFill>
                  <a:srgbClr val="393939"/>
                </a:solidFill>
                <a:latin typeface="Verdana"/>
                <a:ea typeface="Verdana"/>
                <a:cs typeface="Verdana"/>
                <a:sym typeface="Verdana"/>
              </a:rPr>
              <a:t>Questa dichiarazione e ulteriori informazioni  sono disponibili all’indirizzo www.apoconerpo.com.</a:t>
            </a:r>
            <a:endParaRPr lang="it-IT" sz="1800" dirty="0" smtClean="0">
              <a:solidFill>
                <a:schemeClr val="dk1"/>
              </a:solidFill>
              <a:latin typeface="Verdana"/>
              <a:ea typeface="Verdana"/>
              <a:cs typeface="Verdana"/>
              <a:sym typeface="Verdana"/>
            </a:endParaRPr>
          </a:p>
          <a:p>
            <a:pPr marL="12700" lvl="0">
              <a:spcBef>
                <a:spcPts val="500"/>
              </a:spcBef>
            </a:pPr>
            <a:r>
              <a:rPr lang="it-IT" sz="1800" dirty="0" smtClean="0">
                <a:solidFill>
                  <a:srgbClr val="393939"/>
                </a:solidFill>
                <a:latin typeface="Verdana"/>
                <a:ea typeface="Verdana"/>
                <a:cs typeface="Verdana"/>
                <a:sym typeface="Verdana"/>
              </a:rPr>
              <a:t>Per ulteriori informazioni relative alle</a:t>
            </a:r>
            <a:endParaRPr lang="it-IT" sz="1800" dirty="0" smtClean="0">
              <a:solidFill>
                <a:schemeClr val="dk1"/>
              </a:solidFill>
              <a:latin typeface="Verdana"/>
              <a:ea typeface="Verdana"/>
              <a:cs typeface="Verdana"/>
              <a:sym typeface="Verdana"/>
            </a:endParaRPr>
          </a:p>
          <a:p>
            <a:pPr marL="12700" marR="502919" lvl="0">
              <a:lnSpc>
                <a:spcPct val="133600"/>
              </a:lnSpc>
            </a:pPr>
            <a:r>
              <a:rPr lang="it-IT" sz="1800" dirty="0" smtClean="0">
                <a:solidFill>
                  <a:srgbClr val="393939"/>
                </a:solidFill>
                <a:latin typeface="Verdana"/>
                <a:ea typeface="Verdana"/>
                <a:cs typeface="Verdana"/>
                <a:sym typeface="Verdana"/>
              </a:rPr>
              <a:t>attività di APOCONERPO o nei riguardi di questa  dichiarazione ambientale di prodotto, si prega di contattare Monica </a:t>
            </a:r>
            <a:r>
              <a:rPr lang="it-IT" sz="1800" dirty="0" err="1" smtClean="0">
                <a:solidFill>
                  <a:srgbClr val="393939"/>
                </a:solidFill>
                <a:latin typeface="Verdana"/>
                <a:ea typeface="Verdana"/>
                <a:cs typeface="Verdana"/>
                <a:sym typeface="Verdana"/>
              </a:rPr>
              <a:t>Guizzardi</a:t>
            </a:r>
            <a:r>
              <a:rPr lang="it-IT" sz="1800" dirty="0" smtClean="0">
                <a:solidFill>
                  <a:srgbClr val="393939"/>
                </a:solidFill>
                <a:latin typeface="Verdana"/>
                <a:ea typeface="Verdana"/>
                <a:cs typeface="Verdana"/>
                <a:sym typeface="Verdana"/>
              </a:rPr>
              <a:t> mail monica.guizzardi@apoconerpo.com</a:t>
            </a:r>
            <a:endParaRPr lang="it-IT" sz="1800" dirty="0" smtClean="0">
              <a:solidFill>
                <a:schemeClr val="dk1"/>
              </a:solidFill>
              <a:latin typeface="Verdana"/>
              <a:ea typeface="Verdana"/>
              <a:cs typeface="Verdana"/>
              <a:sym typeface="Verdana"/>
            </a:endParaRPr>
          </a:p>
          <a:p>
            <a:pPr marL="12700" marR="502919" lvl="0" indent="0" algn="l" rtl="0">
              <a:lnSpc>
                <a:spcPct val="133600"/>
              </a:lnSpc>
              <a:spcBef>
                <a:spcPts val="0"/>
              </a:spcBef>
              <a:spcAft>
                <a:spcPts val="0"/>
              </a:spcAft>
              <a:buClr>
                <a:srgbClr val="000000"/>
              </a:buClr>
              <a:buSzPts val="1800"/>
              <a:buFont typeface="Arial"/>
              <a:buNone/>
            </a:pPr>
            <a:endParaRPr sz="1800" dirty="0">
              <a:solidFill>
                <a:srgbClr val="393939"/>
              </a:solidFill>
              <a:latin typeface="Verdana"/>
              <a:ea typeface="Verdana"/>
              <a:cs typeface="Verdana"/>
              <a:sym typeface="Verdana"/>
            </a:endParaRPr>
          </a:p>
        </p:txBody>
      </p:sp>
      <p:sp>
        <p:nvSpPr>
          <p:cNvPr id="741" name="Google Shape;741;p24"/>
          <p:cNvSpPr txBox="1"/>
          <p:nvPr/>
        </p:nvSpPr>
        <p:spPr>
          <a:xfrm>
            <a:off x="7847774" y="7231909"/>
            <a:ext cx="5280600" cy="1160100"/>
          </a:xfrm>
          <a:prstGeom prst="rect">
            <a:avLst/>
          </a:prstGeom>
          <a:noFill/>
          <a:ln>
            <a:noFill/>
          </a:ln>
        </p:spPr>
        <p:txBody>
          <a:bodyPr spcFirstLastPara="1" wrap="square" lIns="0" tIns="112375"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Impatti ambientali più rilevanti</a:t>
            </a:r>
            <a:endParaRPr sz="25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100"/>
              <a:buFont typeface="Arial"/>
              <a:buNone/>
            </a:pPr>
            <a:r>
              <a:rPr lang="it-IT" sz="1800" b="0" i="0" u="none" strike="noStrike" cap="none">
                <a:solidFill>
                  <a:schemeClr val="dk1"/>
                </a:solidFill>
                <a:latin typeface="Calibri"/>
                <a:ea typeface="Calibri"/>
                <a:cs typeface="Calibri"/>
                <a:sym typeface="Calibri"/>
              </a:rPr>
              <a:t>Per 1 Kg di cipolla e relativo imballaggio</a:t>
            </a:r>
            <a:endParaRPr sz="1800" b="0" i="0" u="none" strike="noStrike" cap="none">
              <a:solidFill>
                <a:srgbClr val="393939"/>
              </a:solidFill>
              <a:latin typeface="Verdana"/>
              <a:ea typeface="Verdana"/>
              <a:cs typeface="Verdana"/>
              <a:sym typeface="Verdana"/>
            </a:endParaRPr>
          </a:p>
        </p:txBody>
      </p:sp>
      <p:sp>
        <p:nvSpPr>
          <p:cNvPr id="742" name="Google Shape;742;p24"/>
          <p:cNvSpPr txBox="1"/>
          <p:nvPr/>
        </p:nvSpPr>
        <p:spPr>
          <a:xfrm>
            <a:off x="3960327" y="4916025"/>
            <a:ext cx="1927800" cy="3969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Prodotto</a:t>
            </a:r>
            <a:endParaRPr sz="2500" b="0" i="0" u="none" strike="noStrike" cap="none">
              <a:solidFill>
                <a:schemeClr val="dk1"/>
              </a:solidFill>
              <a:latin typeface="Verdana"/>
              <a:ea typeface="Verdana"/>
              <a:cs typeface="Verdana"/>
              <a:sym typeface="Verdana"/>
            </a:endParaRPr>
          </a:p>
        </p:txBody>
      </p:sp>
      <p:sp>
        <p:nvSpPr>
          <p:cNvPr id="743" name="Google Shape;743;p24"/>
          <p:cNvSpPr txBox="1"/>
          <p:nvPr/>
        </p:nvSpPr>
        <p:spPr>
          <a:xfrm>
            <a:off x="3960316" y="7355996"/>
            <a:ext cx="2806700" cy="40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Unità funzionale</a:t>
            </a:r>
            <a:endParaRPr sz="2500" b="0" i="0" u="none" strike="noStrike" cap="none">
              <a:solidFill>
                <a:schemeClr val="dk1"/>
              </a:solidFill>
              <a:latin typeface="Verdana"/>
              <a:ea typeface="Verdana"/>
              <a:cs typeface="Verdana"/>
              <a:sym typeface="Verdana"/>
            </a:endParaRPr>
          </a:p>
        </p:txBody>
      </p:sp>
      <p:sp>
        <p:nvSpPr>
          <p:cNvPr id="744" name="Google Shape;744;p24"/>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745" name="Google Shape;745;p24"/>
          <p:cNvGraphicFramePr>
            <a:graphicFrameLocks noSelect="1"/>
          </p:cNvGraphicFramePr>
          <p:nvPr/>
        </p:nvGraphicFramePr>
        <p:xfrm>
          <a:off x="7850188" y="8743950"/>
          <a:ext cx="5222875" cy="1328738"/>
        </p:xfrm>
        <a:graphic>
          <a:graphicData uri="http://schemas.openxmlformats.org/presentationml/2006/ole">
            <p:oleObj spid="_x0000_s37890" r:id="rId5" imgW="0" imgH="0" progId="Excel.Sheet.12">
              <p:embed/>
            </p:oleObj>
          </a:graphicData>
        </a:graphic>
      </p:graphicFrame>
      <p:pic>
        <p:nvPicPr>
          <p:cNvPr id="746" name="Google Shape;746;p24"/>
          <p:cNvPicPr preferRelativeResize="0"/>
          <p:nvPr/>
        </p:nvPicPr>
        <p:blipFill rotWithShape="1">
          <a:blip r:embed="rId6">
            <a:alphaModFix/>
          </a:blip>
          <a:srcRect/>
          <a:stretch/>
        </p:blipFill>
        <p:spPr>
          <a:xfrm>
            <a:off x="14408400" y="1531800"/>
            <a:ext cx="4236975" cy="2644350"/>
          </a:xfrm>
          <a:prstGeom prst="rect">
            <a:avLst/>
          </a:prstGeom>
          <a:noFill/>
          <a:ln>
            <a:noFill/>
          </a:ln>
        </p:spPr>
      </p:pic>
      <p:sp>
        <p:nvSpPr>
          <p:cNvPr id="747" name="Google Shape;747;p24"/>
          <p:cNvSpPr txBox="1"/>
          <p:nvPr/>
        </p:nvSpPr>
        <p:spPr>
          <a:xfrm>
            <a:off x="4073475" y="8392000"/>
            <a:ext cx="3136200" cy="78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1 Kg di cipolla e relativo imballaggio</a:t>
            </a:r>
            <a:endParaRPr sz="1400" b="0" i="0" u="none" strike="noStrike" cap="none">
              <a:solidFill>
                <a:srgbClr val="000000"/>
              </a:solidFill>
              <a:latin typeface="Calibri"/>
              <a:ea typeface="Calibri"/>
              <a:cs typeface="Calibri"/>
              <a:sym typeface="Calibri"/>
            </a:endParaRPr>
          </a:p>
        </p:txBody>
      </p:sp>
      <p:sp>
        <p:nvSpPr>
          <p:cNvPr id="748" name="Google Shape;748;p24"/>
          <p:cNvSpPr txBox="1"/>
          <p:nvPr/>
        </p:nvSpPr>
        <p:spPr>
          <a:xfrm>
            <a:off x="3795575" y="3696550"/>
            <a:ext cx="313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it-IT" sz="1800">
                <a:solidFill>
                  <a:schemeClr val="dk1"/>
                </a:solidFill>
                <a:latin typeface="Calibri"/>
                <a:ea typeface="Calibri"/>
                <a:cs typeface="Calibri"/>
                <a:sym typeface="Calibri"/>
              </a:rPr>
              <a:t>Landi Albertino</a:t>
            </a:r>
            <a:endParaRPr sz="1400" b="0" i="0" u="none" strike="noStrike" cap="none">
              <a:solidFill>
                <a:srgbClr val="000000"/>
              </a:solidFill>
              <a:latin typeface="Calibri"/>
              <a:ea typeface="Calibri"/>
              <a:cs typeface="Calibri"/>
              <a:sym typeface="Calibri"/>
            </a:endParaRPr>
          </a:p>
        </p:txBody>
      </p:sp>
      <p:sp>
        <p:nvSpPr>
          <p:cNvPr id="749" name="Google Shape;749;p24"/>
          <p:cNvSpPr txBox="1"/>
          <p:nvPr/>
        </p:nvSpPr>
        <p:spPr>
          <a:xfrm>
            <a:off x="3795575" y="5526263"/>
            <a:ext cx="313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Cipolla di Medicina</a:t>
            </a:r>
            <a:endParaRPr sz="1400" b="0" i="0" u="none" strike="noStrike" cap="none">
              <a:solidFill>
                <a:srgbClr val="000000"/>
              </a:solidFill>
              <a:latin typeface="Calibri"/>
              <a:ea typeface="Calibri"/>
              <a:cs typeface="Calibri"/>
              <a:sym typeface="Calibri"/>
            </a:endParaRPr>
          </a:p>
        </p:txBody>
      </p:sp>
      <p:sp>
        <p:nvSpPr>
          <p:cNvPr id="750" name="Google Shape;750;p24"/>
          <p:cNvSpPr txBox="1"/>
          <p:nvPr/>
        </p:nvSpPr>
        <p:spPr>
          <a:xfrm>
            <a:off x="7922788" y="3692875"/>
            <a:ext cx="313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Dalla culla alla tomba</a:t>
            </a:r>
            <a:endParaRPr sz="1400" b="0" i="0" u="none" strike="noStrike" cap="none">
              <a:solidFill>
                <a:srgbClr val="000000"/>
              </a:solidFill>
              <a:latin typeface="Calibri"/>
              <a:ea typeface="Calibri"/>
              <a:cs typeface="Calibri"/>
              <a:sym typeface="Calibri"/>
            </a:endParaRPr>
          </a:p>
        </p:txBody>
      </p:sp>
      <p:sp>
        <p:nvSpPr>
          <p:cNvPr id="751" name="Google Shape;751;p24"/>
          <p:cNvSpPr txBox="1"/>
          <p:nvPr/>
        </p:nvSpPr>
        <p:spPr>
          <a:xfrm>
            <a:off x="7847775" y="5706988"/>
            <a:ext cx="313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PEF</a:t>
            </a:r>
            <a:endParaRPr sz="1400" b="0" i="0" u="none" strike="noStrike" cap="none">
              <a:solidFill>
                <a:srgbClr val="000000"/>
              </a:solidFill>
              <a:latin typeface="Calibri"/>
              <a:ea typeface="Calibri"/>
              <a:cs typeface="Calibri"/>
              <a:sym typeface="Calibri"/>
            </a:endParaRPr>
          </a:p>
        </p:txBody>
      </p:sp>
      <p:graphicFrame>
        <p:nvGraphicFramePr>
          <p:cNvPr id="24" name="Tabella 23"/>
          <p:cNvGraphicFramePr>
            <a:graphicFrameLocks noGrp="1"/>
          </p:cNvGraphicFramePr>
          <p:nvPr/>
        </p:nvGraphicFramePr>
        <p:xfrm>
          <a:off x="7869930" y="8572637"/>
          <a:ext cx="5177856" cy="1483360"/>
        </p:xfrm>
        <a:graphic>
          <a:graphicData uri="http://schemas.openxmlformats.org/drawingml/2006/table">
            <a:tbl>
              <a:tblPr firstRow="1" bandRow="1"/>
              <a:tblGrid>
                <a:gridCol w="2329147"/>
                <a:gridCol w="1354016"/>
                <a:gridCol w="1494693"/>
              </a:tblGrid>
              <a:tr h="370840">
                <a:tc>
                  <a:txBody>
                    <a:bodyPr/>
                    <a:lstStyle/>
                    <a:p>
                      <a:r>
                        <a:rPr lang="it-IT" b="1" dirty="0" smtClean="0">
                          <a:latin typeface="Calibri" pitchFamily="34" charset="0"/>
                          <a:cs typeface="Calibri" pitchFamily="34" charset="0"/>
                        </a:rPr>
                        <a:t>CATEGORIA</a:t>
                      </a:r>
                      <a:r>
                        <a:rPr lang="it-IT" b="1" baseline="0" dirty="0" smtClean="0">
                          <a:latin typeface="Calibri" pitchFamily="34" charset="0"/>
                          <a:cs typeface="Calibri" pitchFamily="34" charset="0"/>
                        </a:rPr>
                        <a:t> </a:t>
                      </a:r>
                      <a:r>
                        <a:rPr lang="it-IT" b="1" baseline="0" dirty="0" err="1" smtClean="0">
                          <a:latin typeface="Calibri" pitchFamily="34" charset="0"/>
                          <a:cs typeface="Calibri" pitchFamily="34" charset="0"/>
                        </a:rPr>
                        <a:t>DI</a:t>
                      </a:r>
                      <a:r>
                        <a:rPr lang="it-IT" b="1" baseline="0" dirty="0" smtClean="0">
                          <a:latin typeface="Calibri" pitchFamily="34" charset="0"/>
                          <a:cs typeface="Calibri" pitchFamily="34" charset="0"/>
                        </a:rPr>
                        <a:t> IMPATTO</a:t>
                      </a:r>
                      <a:endParaRPr lang="it-IT" b="1" dirty="0">
                        <a:latin typeface="Calibri" pitchFamily="34" charset="0"/>
                        <a:cs typeface="Calibri" pitchFamily="34" charset="0"/>
                      </a:endParaRPr>
                    </a:p>
                  </a:txBody>
                  <a:tcPr>
                    <a:solidFill>
                      <a:schemeClr val="bg1">
                        <a:lumMod val="85000"/>
                      </a:schemeClr>
                    </a:solidFill>
                  </a:tcPr>
                </a:tc>
                <a:tc>
                  <a:txBody>
                    <a:bodyPr/>
                    <a:lstStyle/>
                    <a:p>
                      <a:r>
                        <a:rPr lang="it-IT" b="1" dirty="0" smtClean="0">
                          <a:latin typeface="Calibri" pitchFamily="34" charset="0"/>
                          <a:cs typeface="Calibri" pitchFamily="34" charset="0"/>
                        </a:rPr>
                        <a:t>UM</a:t>
                      </a:r>
                      <a:endParaRPr lang="it-IT" b="1" dirty="0">
                        <a:latin typeface="Calibri" pitchFamily="34" charset="0"/>
                        <a:cs typeface="Calibri" pitchFamily="34" charset="0"/>
                      </a:endParaRPr>
                    </a:p>
                  </a:txBody>
                  <a:tcPr>
                    <a:solidFill>
                      <a:schemeClr val="bg1">
                        <a:lumMod val="85000"/>
                      </a:schemeClr>
                    </a:solidFill>
                  </a:tcPr>
                </a:tc>
                <a:tc>
                  <a:txBody>
                    <a:bodyPr/>
                    <a:lstStyle/>
                    <a:p>
                      <a:r>
                        <a:rPr lang="it-IT" b="1" dirty="0" smtClean="0">
                          <a:latin typeface="Calibri" pitchFamily="34" charset="0"/>
                          <a:cs typeface="Calibri" pitchFamily="34" charset="0"/>
                        </a:rPr>
                        <a:t>RISULTATO</a:t>
                      </a:r>
                      <a:endParaRPr lang="it-IT" b="1" dirty="0">
                        <a:latin typeface="Calibri" pitchFamily="34" charset="0"/>
                        <a:cs typeface="Calibri" pitchFamily="34" charset="0"/>
                      </a:endParaRPr>
                    </a:p>
                  </a:txBody>
                  <a:tcPr>
                    <a:solidFill>
                      <a:schemeClr val="bg1">
                        <a:lumMod val="85000"/>
                      </a:schemeClr>
                    </a:solidFill>
                  </a:tcPr>
                </a:tc>
              </a:tr>
              <a:tr h="370840">
                <a:tc>
                  <a:txBody>
                    <a:bodyPr/>
                    <a:lstStyle/>
                    <a:p>
                      <a:r>
                        <a:rPr lang="it-IT" dirty="0" err="1" smtClean="0">
                          <a:latin typeface="Calibri" pitchFamily="34" charset="0"/>
                          <a:cs typeface="Calibri" pitchFamily="34" charset="0"/>
                        </a:rPr>
                        <a:t>Climate</a:t>
                      </a:r>
                      <a:r>
                        <a:rPr lang="it-IT" baseline="0" dirty="0" smtClean="0">
                          <a:latin typeface="Calibri" pitchFamily="34" charset="0"/>
                          <a:cs typeface="Calibri" pitchFamily="34" charset="0"/>
                        </a:rPr>
                        <a:t> </a:t>
                      </a:r>
                      <a:r>
                        <a:rPr lang="it-IT" baseline="0" dirty="0" err="1" smtClean="0">
                          <a:latin typeface="Calibri" pitchFamily="34" charset="0"/>
                          <a:cs typeface="Calibri" pitchFamily="34" charset="0"/>
                        </a:rPr>
                        <a:t>change</a:t>
                      </a:r>
                      <a:endParaRPr lang="it-IT" dirty="0">
                        <a:latin typeface="Calibri" pitchFamily="34" charset="0"/>
                        <a:cs typeface="Calibri" pitchFamily="34" charset="0"/>
                      </a:endParaRPr>
                    </a:p>
                  </a:txBody>
                  <a:tcPr/>
                </a:tc>
                <a:tc>
                  <a:txBody>
                    <a:bodyPr/>
                    <a:lstStyle/>
                    <a:p>
                      <a:r>
                        <a:rPr lang="it-IT" dirty="0" smtClean="0">
                          <a:latin typeface="Calibri" pitchFamily="34" charset="0"/>
                          <a:cs typeface="Calibri" pitchFamily="34" charset="0"/>
                        </a:rPr>
                        <a:t>Kg CO2eq</a:t>
                      </a:r>
                      <a:endParaRPr lang="it-IT" dirty="0">
                        <a:latin typeface="Calibri" pitchFamily="34" charset="0"/>
                        <a:cs typeface="Calibri" pitchFamily="34" charset="0"/>
                      </a:endParaRPr>
                    </a:p>
                  </a:txBody>
                  <a:tcPr/>
                </a:tc>
                <a:tc>
                  <a:txBody>
                    <a:bodyPr/>
                    <a:lstStyle/>
                    <a:p>
                      <a:pPr algn="ctr"/>
                      <a:r>
                        <a:rPr lang="it-IT" dirty="0" smtClean="0">
                          <a:latin typeface="Calibri" pitchFamily="34" charset="0"/>
                          <a:cs typeface="Calibri" pitchFamily="34" charset="0"/>
                        </a:rPr>
                        <a:t>0,30</a:t>
                      </a:r>
                      <a:endParaRPr lang="it-IT" dirty="0">
                        <a:latin typeface="Calibri" pitchFamily="34" charset="0"/>
                        <a:cs typeface="Calibri" pitchFamily="34" charset="0"/>
                      </a:endParaRPr>
                    </a:p>
                  </a:txBody>
                  <a:tcPr/>
                </a:tc>
              </a:tr>
              <a:tr h="370840">
                <a:tc>
                  <a:txBody>
                    <a:bodyPr/>
                    <a:lstStyle/>
                    <a:p>
                      <a:r>
                        <a:rPr lang="it-IT" dirty="0" smtClean="0">
                          <a:latin typeface="Calibri" pitchFamily="34" charset="0"/>
                          <a:cs typeface="Calibri" pitchFamily="34" charset="0"/>
                        </a:rPr>
                        <a:t>Water</a:t>
                      </a:r>
                      <a:r>
                        <a:rPr lang="it-IT" baseline="0" dirty="0" smtClean="0">
                          <a:latin typeface="Calibri" pitchFamily="34" charset="0"/>
                          <a:cs typeface="Calibri" pitchFamily="34" charset="0"/>
                        </a:rPr>
                        <a:t> </a:t>
                      </a:r>
                      <a:r>
                        <a:rPr lang="it-IT" baseline="0" dirty="0" err="1" smtClean="0">
                          <a:latin typeface="Calibri" pitchFamily="34" charset="0"/>
                          <a:cs typeface="Calibri" pitchFamily="34" charset="0"/>
                        </a:rPr>
                        <a:t>use</a:t>
                      </a:r>
                      <a:endParaRPr lang="it-IT" dirty="0">
                        <a:latin typeface="Calibri" pitchFamily="34" charset="0"/>
                        <a:cs typeface="Calibri" pitchFamily="34" charset="0"/>
                      </a:endParaRPr>
                    </a:p>
                  </a:txBody>
                  <a:tcPr/>
                </a:tc>
                <a:tc>
                  <a:txBody>
                    <a:bodyPr/>
                    <a:lstStyle/>
                    <a:p>
                      <a:r>
                        <a:rPr lang="it-IT" dirty="0" smtClean="0">
                          <a:latin typeface="Calibri" pitchFamily="34" charset="0"/>
                          <a:cs typeface="Calibri" pitchFamily="34" charset="0"/>
                        </a:rPr>
                        <a:t>M3 </a:t>
                      </a:r>
                      <a:r>
                        <a:rPr lang="it-IT" dirty="0" err="1" smtClean="0">
                          <a:latin typeface="Calibri" pitchFamily="34" charset="0"/>
                          <a:cs typeface="Calibri" pitchFamily="34" charset="0"/>
                        </a:rPr>
                        <a:t>depriv</a:t>
                      </a:r>
                      <a:r>
                        <a:rPr lang="it-IT" dirty="0" smtClean="0">
                          <a:latin typeface="Calibri" pitchFamily="34" charset="0"/>
                          <a:cs typeface="Calibri" pitchFamily="34" charset="0"/>
                        </a:rPr>
                        <a:t>.</a:t>
                      </a:r>
                      <a:endParaRPr lang="it-IT" dirty="0">
                        <a:latin typeface="Calibri" pitchFamily="34" charset="0"/>
                        <a:cs typeface="Calibri" pitchFamily="34" charset="0"/>
                      </a:endParaRPr>
                    </a:p>
                  </a:txBody>
                  <a:tcPr/>
                </a:tc>
                <a:tc>
                  <a:txBody>
                    <a:bodyPr/>
                    <a:lstStyle/>
                    <a:p>
                      <a:pPr algn="ctr"/>
                      <a:r>
                        <a:rPr lang="it-IT" dirty="0" smtClean="0">
                          <a:latin typeface="Calibri" pitchFamily="34" charset="0"/>
                          <a:cs typeface="Calibri" pitchFamily="34" charset="0"/>
                        </a:rPr>
                        <a:t>0,73</a:t>
                      </a:r>
                      <a:endParaRPr lang="it-IT" dirty="0">
                        <a:latin typeface="Calibri" pitchFamily="34" charset="0"/>
                        <a:cs typeface="Calibri" pitchFamily="34" charset="0"/>
                      </a:endParaRPr>
                    </a:p>
                  </a:txBody>
                  <a:tcPr/>
                </a:tc>
              </a:tr>
              <a:tr h="370840">
                <a:tc>
                  <a:txBody>
                    <a:bodyPr/>
                    <a:lstStyle/>
                    <a:p>
                      <a:r>
                        <a:rPr lang="it-IT" dirty="0" err="1" smtClean="0">
                          <a:latin typeface="Calibri" pitchFamily="34" charset="0"/>
                          <a:cs typeface="Calibri" pitchFamily="34" charset="0"/>
                        </a:rPr>
                        <a:t>Resource</a:t>
                      </a:r>
                      <a:r>
                        <a:rPr lang="it-IT" dirty="0" smtClean="0">
                          <a:latin typeface="Calibri" pitchFamily="34" charset="0"/>
                          <a:cs typeface="Calibri" pitchFamily="34" charset="0"/>
                        </a:rPr>
                        <a:t> </a:t>
                      </a:r>
                      <a:r>
                        <a:rPr lang="it-IT" dirty="0" err="1" smtClean="0">
                          <a:latin typeface="Calibri" pitchFamily="34" charset="0"/>
                          <a:cs typeface="Calibri" pitchFamily="34" charset="0"/>
                        </a:rPr>
                        <a:t>use</a:t>
                      </a:r>
                      <a:r>
                        <a:rPr lang="it-IT" dirty="0" smtClean="0">
                          <a:latin typeface="Calibri" pitchFamily="34" charset="0"/>
                          <a:cs typeface="Calibri" pitchFamily="34" charset="0"/>
                        </a:rPr>
                        <a:t>, </a:t>
                      </a:r>
                      <a:r>
                        <a:rPr lang="it-IT" dirty="0" err="1" smtClean="0">
                          <a:latin typeface="Calibri" pitchFamily="34" charset="0"/>
                          <a:cs typeface="Calibri" pitchFamily="34" charset="0"/>
                        </a:rPr>
                        <a:t>fossil</a:t>
                      </a:r>
                      <a:r>
                        <a:rPr lang="it-IT" dirty="0" smtClean="0">
                          <a:latin typeface="Calibri" pitchFamily="34" charset="0"/>
                          <a:cs typeface="Calibri" pitchFamily="34" charset="0"/>
                        </a:rPr>
                        <a:t> </a:t>
                      </a:r>
                      <a:r>
                        <a:rPr lang="it-IT" dirty="0" err="1" smtClean="0">
                          <a:latin typeface="Calibri" pitchFamily="34" charset="0"/>
                          <a:cs typeface="Calibri" pitchFamily="34" charset="0"/>
                        </a:rPr>
                        <a:t>fuels</a:t>
                      </a:r>
                      <a:endParaRPr lang="it-IT" dirty="0">
                        <a:latin typeface="Calibri" pitchFamily="34" charset="0"/>
                        <a:cs typeface="Calibri" pitchFamily="34" charset="0"/>
                      </a:endParaRPr>
                    </a:p>
                  </a:txBody>
                  <a:tcPr/>
                </a:tc>
                <a:tc>
                  <a:txBody>
                    <a:bodyPr/>
                    <a:lstStyle/>
                    <a:p>
                      <a:r>
                        <a:rPr lang="it-IT" dirty="0" smtClean="0">
                          <a:latin typeface="Calibri" pitchFamily="34" charset="0"/>
                          <a:cs typeface="Calibri" pitchFamily="34" charset="0"/>
                        </a:rPr>
                        <a:t>MJ</a:t>
                      </a:r>
                      <a:endParaRPr lang="it-IT" dirty="0">
                        <a:latin typeface="Calibri" pitchFamily="34" charset="0"/>
                        <a:cs typeface="Calibri" pitchFamily="34" charset="0"/>
                      </a:endParaRPr>
                    </a:p>
                  </a:txBody>
                  <a:tcPr/>
                </a:tc>
                <a:tc>
                  <a:txBody>
                    <a:bodyPr/>
                    <a:lstStyle/>
                    <a:p>
                      <a:pPr algn="ctr"/>
                      <a:r>
                        <a:rPr lang="it-IT" dirty="0" smtClean="0">
                          <a:latin typeface="Calibri" pitchFamily="34" charset="0"/>
                          <a:cs typeface="Calibri" pitchFamily="34" charset="0"/>
                        </a:rPr>
                        <a:t>1,78</a:t>
                      </a:r>
                      <a:endParaRPr lang="it-IT" dirty="0">
                        <a:latin typeface="Calibri" pitchFamily="34" charset="0"/>
                        <a:cs typeface="Calibri" pitchFamily="34" charset="0"/>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3"/>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EDEDE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3"/>
          <p:cNvSpPr txBox="1">
            <a:spLocks noGrp="1"/>
          </p:cNvSpPr>
          <p:nvPr>
            <p:ph type="title"/>
          </p:nvPr>
        </p:nvSpPr>
        <p:spPr>
          <a:xfrm>
            <a:off x="903927" y="1311950"/>
            <a:ext cx="10146000" cy="829800"/>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INDICE DEI CONTENUTI</a:t>
            </a:r>
            <a:endParaRPr/>
          </a:p>
        </p:txBody>
      </p:sp>
      <p:sp>
        <p:nvSpPr>
          <p:cNvPr id="106" name="Google Shape;106;p3"/>
          <p:cNvSpPr/>
          <p:nvPr/>
        </p:nvSpPr>
        <p:spPr>
          <a:xfrm>
            <a:off x="898918"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txBox="1"/>
          <p:nvPr/>
        </p:nvSpPr>
        <p:spPr>
          <a:xfrm>
            <a:off x="3489622" y="2608577"/>
            <a:ext cx="1606550" cy="40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Premessa</a:t>
            </a:r>
            <a:endParaRPr sz="2500" b="0" i="0" u="none" strike="noStrike" cap="none">
              <a:solidFill>
                <a:schemeClr val="dk1"/>
              </a:solidFill>
              <a:latin typeface="Verdana"/>
              <a:ea typeface="Verdana"/>
              <a:cs typeface="Verdana"/>
              <a:sym typeface="Verdana"/>
            </a:endParaRPr>
          </a:p>
        </p:txBody>
      </p:sp>
      <p:sp>
        <p:nvSpPr>
          <p:cNvPr id="108" name="Google Shape;108;p3"/>
          <p:cNvSpPr txBox="1"/>
          <p:nvPr/>
        </p:nvSpPr>
        <p:spPr>
          <a:xfrm>
            <a:off x="3489622" y="3268283"/>
            <a:ext cx="1528445" cy="40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L’azienda</a:t>
            </a:r>
            <a:endParaRPr sz="2500" b="0" i="0" u="none" strike="noStrike" cap="none">
              <a:solidFill>
                <a:schemeClr val="dk1"/>
              </a:solidFill>
              <a:latin typeface="Verdana"/>
              <a:ea typeface="Verdana"/>
              <a:cs typeface="Verdana"/>
              <a:sym typeface="Verdana"/>
            </a:endParaRPr>
          </a:p>
        </p:txBody>
      </p:sp>
      <p:sp>
        <p:nvSpPr>
          <p:cNvPr id="109" name="Google Shape;109;p3"/>
          <p:cNvSpPr txBox="1"/>
          <p:nvPr/>
        </p:nvSpPr>
        <p:spPr>
          <a:xfrm>
            <a:off x="3489622" y="3927988"/>
            <a:ext cx="1713864" cy="40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Il prodotto</a:t>
            </a:r>
            <a:endParaRPr sz="2500" b="0" i="0" u="none" strike="noStrike" cap="none">
              <a:solidFill>
                <a:schemeClr val="dk1"/>
              </a:solidFill>
              <a:latin typeface="Verdana"/>
              <a:ea typeface="Verdana"/>
              <a:cs typeface="Verdana"/>
              <a:sym typeface="Verdana"/>
            </a:endParaRPr>
          </a:p>
        </p:txBody>
      </p:sp>
      <p:sp>
        <p:nvSpPr>
          <p:cNvPr id="110" name="Google Shape;110;p3"/>
          <p:cNvSpPr txBox="1"/>
          <p:nvPr/>
        </p:nvSpPr>
        <p:spPr>
          <a:xfrm>
            <a:off x="1586625" y="2608575"/>
            <a:ext cx="514500" cy="23961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1.</a:t>
            </a:r>
            <a:endParaRPr sz="2500" b="0" i="0" u="none" strike="noStrike" cap="none">
              <a:solidFill>
                <a:schemeClr val="dk1"/>
              </a:solidFill>
              <a:latin typeface="Verdana"/>
              <a:ea typeface="Verdana"/>
              <a:cs typeface="Verdana"/>
              <a:sym typeface="Verdana"/>
            </a:endParaRPr>
          </a:p>
          <a:p>
            <a:pPr marL="12700" marR="0" lvl="0" indent="0" algn="l" rtl="0">
              <a:lnSpc>
                <a:spcPct val="100000"/>
              </a:lnSpc>
              <a:spcBef>
                <a:spcPts val="219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2.</a:t>
            </a:r>
            <a:endParaRPr sz="2500" b="0" i="0" u="none" strike="noStrike" cap="none">
              <a:solidFill>
                <a:schemeClr val="dk1"/>
              </a:solidFill>
              <a:latin typeface="Verdana"/>
              <a:ea typeface="Verdana"/>
              <a:cs typeface="Verdana"/>
              <a:sym typeface="Verdana"/>
            </a:endParaRPr>
          </a:p>
          <a:p>
            <a:pPr marL="12700" marR="0" lvl="0" indent="0" algn="l" rtl="0">
              <a:lnSpc>
                <a:spcPct val="100000"/>
              </a:lnSpc>
              <a:spcBef>
                <a:spcPts val="219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3.</a:t>
            </a:r>
            <a:endParaRPr sz="2500" b="0" i="0" u="none" strike="noStrike" cap="none">
              <a:solidFill>
                <a:schemeClr val="dk1"/>
              </a:solidFill>
              <a:latin typeface="Verdana"/>
              <a:ea typeface="Verdana"/>
              <a:cs typeface="Verdana"/>
              <a:sym typeface="Verdana"/>
            </a:endParaRPr>
          </a:p>
          <a:p>
            <a:pPr marL="12700" marR="0" lvl="0" indent="0" algn="l" rtl="0">
              <a:lnSpc>
                <a:spcPct val="100000"/>
              </a:lnSpc>
              <a:spcBef>
                <a:spcPts val="219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4.</a:t>
            </a:r>
            <a:endParaRPr sz="2500" b="0" i="0" u="none" strike="noStrike" cap="none">
              <a:solidFill>
                <a:schemeClr val="dk1"/>
              </a:solidFill>
              <a:latin typeface="Verdana"/>
              <a:ea typeface="Verdana"/>
              <a:cs typeface="Verdana"/>
              <a:sym typeface="Verdana"/>
            </a:endParaRPr>
          </a:p>
        </p:txBody>
      </p:sp>
      <p:sp>
        <p:nvSpPr>
          <p:cNvPr id="111" name="Google Shape;111;p3"/>
          <p:cNvSpPr txBox="1"/>
          <p:nvPr/>
        </p:nvSpPr>
        <p:spPr>
          <a:xfrm>
            <a:off x="3489622" y="4587694"/>
            <a:ext cx="6203950" cy="786765"/>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La metodologia di misurazione  dell’impronta ambientale del prodotto</a:t>
            </a:r>
            <a:endParaRPr sz="2500" b="0" i="0" u="none" strike="noStrike" cap="none">
              <a:solidFill>
                <a:schemeClr val="dk1"/>
              </a:solidFill>
              <a:latin typeface="Verdana"/>
              <a:ea typeface="Verdana"/>
              <a:cs typeface="Verdana"/>
              <a:sym typeface="Verdana"/>
            </a:endParaRPr>
          </a:p>
        </p:txBody>
      </p:sp>
      <p:sp>
        <p:nvSpPr>
          <p:cNvPr id="112" name="Google Shape;112;p3"/>
          <p:cNvSpPr txBox="1"/>
          <p:nvPr/>
        </p:nvSpPr>
        <p:spPr>
          <a:xfrm>
            <a:off x="3489622" y="5627999"/>
            <a:ext cx="4505028" cy="3969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Le fasi del ciclo di vita</a:t>
            </a:r>
            <a:endParaRPr sz="2500" b="0" i="0" u="none" strike="noStrike" cap="none">
              <a:solidFill>
                <a:schemeClr val="dk1"/>
              </a:solidFill>
              <a:latin typeface="Verdana"/>
              <a:ea typeface="Verdana"/>
              <a:cs typeface="Verdana"/>
              <a:sym typeface="Verdana"/>
            </a:endParaRPr>
          </a:p>
        </p:txBody>
      </p:sp>
      <p:sp>
        <p:nvSpPr>
          <p:cNvPr id="113" name="Google Shape;113;p3"/>
          <p:cNvSpPr txBox="1"/>
          <p:nvPr/>
        </p:nvSpPr>
        <p:spPr>
          <a:xfrm>
            <a:off x="3489622" y="6287705"/>
            <a:ext cx="5965825" cy="40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Gli indicatori di impronta ambientale</a:t>
            </a:r>
            <a:endParaRPr sz="2500" b="0" i="0" u="none" strike="noStrike" cap="none">
              <a:solidFill>
                <a:schemeClr val="dk1"/>
              </a:solidFill>
              <a:latin typeface="Verdana"/>
              <a:ea typeface="Verdana"/>
              <a:cs typeface="Verdana"/>
              <a:sym typeface="Verdana"/>
            </a:endParaRPr>
          </a:p>
        </p:txBody>
      </p:sp>
      <p:sp>
        <p:nvSpPr>
          <p:cNvPr id="114" name="Google Shape;114;p3"/>
          <p:cNvSpPr txBox="1"/>
          <p:nvPr/>
        </p:nvSpPr>
        <p:spPr>
          <a:xfrm>
            <a:off x="3489622" y="6997517"/>
            <a:ext cx="4581300" cy="3969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(Azioni di miglioramento)</a:t>
            </a:r>
            <a:endParaRPr sz="2500" b="0" i="0" u="none" strike="noStrike" cap="none">
              <a:solidFill>
                <a:schemeClr val="dk1"/>
              </a:solidFill>
              <a:latin typeface="Verdana"/>
              <a:ea typeface="Verdana"/>
              <a:cs typeface="Verdana"/>
              <a:sym typeface="Verdana"/>
            </a:endParaRPr>
          </a:p>
        </p:txBody>
      </p:sp>
      <p:sp>
        <p:nvSpPr>
          <p:cNvPr id="115" name="Google Shape;115;p3"/>
          <p:cNvSpPr txBox="1"/>
          <p:nvPr/>
        </p:nvSpPr>
        <p:spPr>
          <a:xfrm>
            <a:off x="3489622" y="7657223"/>
            <a:ext cx="3882300" cy="3969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Informazioni aggiuntive</a:t>
            </a:r>
            <a:endParaRPr sz="2500" b="0" i="0" u="none" strike="noStrike" cap="none">
              <a:solidFill>
                <a:schemeClr val="dk1"/>
              </a:solidFill>
              <a:latin typeface="Verdana"/>
              <a:ea typeface="Verdana"/>
              <a:cs typeface="Verdana"/>
              <a:sym typeface="Verdana"/>
            </a:endParaRPr>
          </a:p>
        </p:txBody>
      </p:sp>
      <p:sp>
        <p:nvSpPr>
          <p:cNvPr id="116" name="Google Shape;116;p3"/>
          <p:cNvSpPr txBox="1"/>
          <p:nvPr/>
        </p:nvSpPr>
        <p:spPr>
          <a:xfrm>
            <a:off x="3489622" y="8316929"/>
            <a:ext cx="1485900" cy="3969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Glossario</a:t>
            </a:r>
            <a:endParaRPr sz="2500" b="0" i="0" u="none" strike="noStrike" cap="none">
              <a:solidFill>
                <a:schemeClr val="dk1"/>
              </a:solidFill>
              <a:latin typeface="Verdana"/>
              <a:ea typeface="Verdana"/>
              <a:cs typeface="Verdana"/>
              <a:sym typeface="Verdana"/>
            </a:endParaRPr>
          </a:p>
        </p:txBody>
      </p:sp>
      <p:sp>
        <p:nvSpPr>
          <p:cNvPr id="117" name="Google Shape;117;p3"/>
          <p:cNvSpPr txBox="1"/>
          <p:nvPr/>
        </p:nvSpPr>
        <p:spPr>
          <a:xfrm>
            <a:off x="1586624" y="5627999"/>
            <a:ext cx="769200" cy="37287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5.</a:t>
            </a:r>
            <a:endParaRPr sz="2500" b="0" i="0" u="none" strike="noStrike" cap="none">
              <a:solidFill>
                <a:schemeClr val="dk1"/>
              </a:solidFill>
              <a:latin typeface="Verdana"/>
              <a:ea typeface="Verdana"/>
              <a:cs typeface="Verdana"/>
              <a:sym typeface="Verdana"/>
            </a:endParaRPr>
          </a:p>
          <a:p>
            <a:pPr marL="12700" marR="0" lvl="0" indent="0" algn="l" rtl="0">
              <a:lnSpc>
                <a:spcPct val="100000"/>
              </a:lnSpc>
              <a:spcBef>
                <a:spcPts val="219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6.</a:t>
            </a:r>
            <a:endParaRPr sz="2500" b="0" i="0" u="none" strike="noStrike" cap="none">
              <a:solidFill>
                <a:schemeClr val="dk1"/>
              </a:solidFill>
              <a:latin typeface="Verdana"/>
              <a:ea typeface="Verdana"/>
              <a:cs typeface="Verdana"/>
              <a:sym typeface="Verdana"/>
            </a:endParaRPr>
          </a:p>
          <a:p>
            <a:pPr marL="12700" marR="0" lvl="0" indent="0" algn="l" rtl="0">
              <a:lnSpc>
                <a:spcPct val="100000"/>
              </a:lnSpc>
              <a:spcBef>
                <a:spcPts val="219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7.</a:t>
            </a:r>
            <a:endParaRPr sz="2500" b="0" i="0" u="none" strike="noStrike" cap="none">
              <a:solidFill>
                <a:schemeClr val="dk1"/>
              </a:solidFill>
              <a:latin typeface="Verdana"/>
              <a:ea typeface="Verdana"/>
              <a:cs typeface="Verdana"/>
              <a:sym typeface="Verdana"/>
            </a:endParaRPr>
          </a:p>
          <a:p>
            <a:pPr marL="12700" marR="0" lvl="0" indent="0" algn="l" rtl="0">
              <a:lnSpc>
                <a:spcPct val="100000"/>
              </a:lnSpc>
              <a:spcBef>
                <a:spcPts val="219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8.</a:t>
            </a:r>
            <a:endParaRPr sz="2500" b="0" i="0" u="none" strike="noStrike" cap="none">
              <a:solidFill>
                <a:schemeClr val="dk1"/>
              </a:solidFill>
              <a:latin typeface="Verdana"/>
              <a:ea typeface="Verdana"/>
              <a:cs typeface="Verdana"/>
              <a:sym typeface="Verdana"/>
            </a:endParaRPr>
          </a:p>
          <a:p>
            <a:pPr marL="12700" marR="0" lvl="0" indent="0" algn="l" rtl="0">
              <a:lnSpc>
                <a:spcPct val="100000"/>
              </a:lnSpc>
              <a:spcBef>
                <a:spcPts val="219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9.</a:t>
            </a:r>
            <a:endParaRPr sz="2500" b="0" i="0" u="none" strike="noStrike" cap="none">
              <a:solidFill>
                <a:schemeClr val="dk1"/>
              </a:solidFill>
              <a:latin typeface="Verdana"/>
              <a:ea typeface="Verdana"/>
              <a:cs typeface="Verdana"/>
              <a:sym typeface="Verdana"/>
            </a:endParaRPr>
          </a:p>
          <a:p>
            <a:pPr marL="12700" marR="0" lvl="0" indent="0" algn="l" rtl="0">
              <a:lnSpc>
                <a:spcPct val="100000"/>
              </a:lnSpc>
              <a:spcBef>
                <a:spcPts val="219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10.</a:t>
            </a:r>
            <a:endParaRPr sz="2500" b="0" i="0" u="none" strike="noStrike" cap="none">
              <a:solidFill>
                <a:schemeClr val="dk1"/>
              </a:solidFill>
              <a:latin typeface="Verdana"/>
              <a:ea typeface="Verdana"/>
              <a:cs typeface="Verdana"/>
              <a:sym typeface="Verdana"/>
            </a:endParaRPr>
          </a:p>
        </p:txBody>
      </p:sp>
      <p:sp>
        <p:nvSpPr>
          <p:cNvPr id="118" name="Google Shape;118;p3"/>
          <p:cNvSpPr txBox="1"/>
          <p:nvPr/>
        </p:nvSpPr>
        <p:spPr>
          <a:xfrm>
            <a:off x="3489622" y="8976635"/>
            <a:ext cx="1609800" cy="3969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393939"/>
                </a:solidFill>
                <a:latin typeface="Verdana"/>
                <a:ea typeface="Verdana"/>
                <a:cs typeface="Verdana"/>
                <a:sym typeface="Verdana"/>
              </a:rPr>
              <a:t>Summary</a:t>
            </a:r>
            <a:endParaRPr sz="2500" b="0" i="0" u="none" strike="noStrike" cap="none">
              <a:solidFill>
                <a:schemeClr val="dk1"/>
              </a:solidFill>
              <a:latin typeface="Verdana"/>
              <a:ea typeface="Verdana"/>
              <a:cs typeface="Verdana"/>
              <a:sym typeface="Verdana"/>
            </a:endParaRPr>
          </a:p>
        </p:txBody>
      </p:sp>
      <p:sp>
        <p:nvSpPr>
          <p:cNvPr id="119" name="Google Shape;119;p3"/>
          <p:cNvSpPr/>
          <p:nvPr/>
        </p:nvSpPr>
        <p:spPr>
          <a:xfrm>
            <a:off x="3486578" y="3120961"/>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3"/>
          <p:cNvSpPr/>
          <p:nvPr/>
        </p:nvSpPr>
        <p:spPr>
          <a:xfrm>
            <a:off x="3486578" y="3831289"/>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3"/>
          <p:cNvSpPr/>
          <p:nvPr/>
        </p:nvSpPr>
        <p:spPr>
          <a:xfrm>
            <a:off x="3486578" y="4541617"/>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3"/>
          <p:cNvSpPr/>
          <p:nvPr/>
        </p:nvSpPr>
        <p:spPr>
          <a:xfrm>
            <a:off x="3486578" y="5544433"/>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
          <p:cNvSpPr/>
          <p:nvPr/>
        </p:nvSpPr>
        <p:spPr>
          <a:xfrm>
            <a:off x="3486578" y="6233868"/>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3"/>
          <p:cNvSpPr/>
          <p:nvPr/>
        </p:nvSpPr>
        <p:spPr>
          <a:xfrm>
            <a:off x="3486578" y="6902412"/>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3"/>
          <p:cNvSpPr/>
          <p:nvPr/>
        </p:nvSpPr>
        <p:spPr>
          <a:xfrm>
            <a:off x="3486578" y="7550064"/>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3"/>
          <p:cNvSpPr/>
          <p:nvPr/>
        </p:nvSpPr>
        <p:spPr>
          <a:xfrm>
            <a:off x="3486578" y="8218608"/>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3"/>
          <p:cNvSpPr/>
          <p:nvPr/>
        </p:nvSpPr>
        <p:spPr>
          <a:xfrm>
            <a:off x="3486578" y="8855740"/>
            <a:ext cx="6748145" cy="0"/>
          </a:xfrm>
          <a:custGeom>
            <a:avLst/>
            <a:gdLst/>
            <a:ahLst/>
            <a:cxnLst/>
            <a:rect l="l" t="t" r="r" b="b"/>
            <a:pathLst>
              <a:path w="6748145" h="120000" extrusionOk="0">
                <a:moveTo>
                  <a:pt x="0" y="0"/>
                </a:moveTo>
                <a:lnTo>
                  <a:pt x="6748119" y="0"/>
                </a:lnTo>
              </a:path>
            </a:pathLst>
          </a:custGeom>
          <a:noFill/>
          <a:ln w="1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0" y="397"/>
            <a:ext cx="20104100" cy="11308556"/>
          </a:xfrm>
          <a:prstGeom prst="rect">
            <a:avLst/>
          </a:prstGeom>
          <a:noFill/>
          <a:ln>
            <a:noFill/>
          </a:ln>
        </p:spPr>
      </p:pic>
      <p:sp>
        <p:nvSpPr>
          <p:cNvPr id="133" name="Google Shape;133;p4"/>
          <p:cNvSpPr txBox="1">
            <a:spLocks noGrp="1"/>
          </p:cNvSpPr>
          <p:nvPr>
            <p:ph type="title"/>
          </p:nvPr>
        </p:nvSpPr>
        <p:spPr>
          <a:xfrm>
            <a:off x="903920" y="1311971"/>
            <a:ext cx="5871529" cy="829714"/>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01	PREMESSA</a:t>
            </a:r>
            <a:endParaRPr/>
          </a:p>
        </p:txBody>
      </p:sp>
      <p:sp>
        <p:nvSpPr>
          <p:cNvPr id="134" name="Google Shape;134;p4"/>
          <p:cNvSpPr/>
          <p:nvPr/>
        </p:nvSpPr>
        <p:spPr>
          <a:xfrm>
            <a:off x="898918"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
          <p:cNvSpPr txBox="1"/>
          <p:nvPr/>
        </p:nvSpPr>
        <p:spPr>
          <a:xfrm>
            <a:off x="3803650" y="3521075"/>
            <a:ext cx="13321930" cy="3653308"/>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Che cos’è l’impronta ambientale di un prodotto?</a:t>
            </a:r>
            <a:endParaRPr sz="2500" b="0" i="0" u="none" strike="noStrike" cap="none">
              <a:solidFill>
                <a:schemeClr val="dk1"/>
              </a:solidFill>
              <a:latin typeface="Verdana"/>
              <a:ea typeface="Verdana"/>
              <a:cs typeface="Verdana"/>
              <a:sym typeface="Verdana"/>
            </a:endParaRPr>
          </a:p>
          <a:p>
            <a:pPr marL="12700" marR="5080" lvl="0" indent="0" algn="l" rtl="0">
              <a:lnSpc>
                <a:spcPct val="123300"/>
              </a:lnSpc>
              <a:spcBef>
                <a:spcPts val="1130"/>
              </a:spcBef>
              <a:spcAft>
                <a:spcPts val="0"/>
              </a:spcAft>
              <a:buClr>
                <a:srgbClr val="000000"/>
              </a:buClr>
              <a:buSzPts val="1950"/>
              <a:buFont typeface="Arial"/>
              <a:buNone/>
            </a:pPr>
            <a:r>
              <a:rPr lang="it-IT" sz="1950" b="1" i="0" u="none" strike="noStrike" cap="none">
                <a:solidFill>
                  <a:srgbClr val="393939"/>
                </a:solidFill>
                <a:latin typeface="Verdana"/>
                <a:ea typeface="Verdana"/>
                <a:cs typeface="Verdana"/>
                <a:sym typeface="Verdana"/>
              </a:rPr>
              <a:t>L'impronta ambientale di prodotto </a:t>
            </a:r>
            <a:r>
              <a:rPr lang="it-IT" sz="1950" b="0" i="0" u="none" strike="noStrike" cap="none">
                <a:solidFill>
                  <a:srgbClr val="393939"/>
                </a:solidFill>
                <a:latin typeface="Verdana"/>
                <a:ea typeface="Verdana"/>
                <a:cs typeface="Verdana"/>
                <a:sym typeface="Verdana"/>
              </a:rPr>
              <a:t>(in inglese Product Environmental Footprint  o PEF) è una metodologia LCA (Life Cycle Assessment o Valutazione del Ciclo di  Vita) che serve a misurare gli impatti ambientali di un prodotto nel suo intero  ciclo di vita. Tali impatti vengono espressi in speciﬁci indicatori, quali ad esempio  le emissioni di gas serra, il consumo idrico, il consumo di risorse ecc. (…)</a:t>
            </a:r>
            <a:endParaRPr sz="1950" b="0" i="0" u="none" strike="noStrike" cap="none">
              <a:solidFill>
                <a:schemeClr val="dk1"/>
              </a:solidFill>
              <a:latin typeface="Verdana"/>
              <a:ea typeface="Verdana"/>
              <a:cs typeface="Verdana"/>
              <a:sym typeface="Verdana"/>
            </a:endParaRPr>
          </a:p>
          <a:p>
            <a:pPr marL="0" marR="0" lvl="0" indent="0" algn="l" rtl="0">
              <a:lnSpc>
                <a:spcPct val="100000"/>
              </a:lnSpc>
              <a:spcBef>
                <a:spcPts val="10"/>
              </a:spcBef>
              <a:spcAft>
                <a:spcPts val="0"/>
              </a:spcAft>
              <a:buClr>
                <a:srgbClr val="000000"/>
              </a:buClr>
              <a:buSzPts val="2700"/>
              <a:buFont typeface="Arial"/>
              <a:buNone/>
            </a:pPr>
            <a:endParaRPr sz="2700" b="0" i="0" u="none" strike="noStrike" cap="none">
              <a:solidFill>
                <a:schemeClr val="dk1"/>
              </a:solidFill>
              <a:latin typeface="Verdana"/>
              <a:ea typeface="Verdana"/>
              <a:cs typeface="Verdana"/>
              <a:sym typeface="Verdana"/>
            </a:endParaRPr>
          </a:p>
          <a:p>
            <a:pPr marL="12700" marR="0" lvl="0" indent="0" algn="l" rtl="0">
              <a:lnSpc>
                <a:spcPct val="100000"/>
              </a:lnSpc>
              <a:spcBef>
                <a:spcPts val="5"/>
              </a:spcBef>
              <a:spcAft>
                <a:spcPts val="0"/>
              </a:spcAft>
              <a:buClr>
                <a:srgbClr val="000000"/>
              </a:buClr>
              <a:buSzPts val="2500"/>
              <a:buFont typeface="Arial"/>
              <a:buNone/>
            </a:pPr>
            <a:r>
              <a:rPr lang="it-IT" sz="2500" b="1" i="0" u="none" strike="noStrike" cap="none">
                <a:solidFill>
                  <a:srgbClr val="393939"/>
                </a:solidFill>
                <a:latin typeface="Verdana"/>
                <a:ea typeface="Verdana"/>
                <a:cs typeface="Verdana"/>
                <a:sym typeface="Verdana"/>
              </a:rPr>
              <a:t>Misurare per conoscere… conoscere per migliorare!</a:t>
            </a:r>
            <a:endParaRPr sz="2500" b="0" i="0" u="none" strike="noStrike" cap="none">
              <a:solidFill>
                <a:schemeClr val="dk1"/>
              </a:solidFill>
              <a:latin typeface="Verdana"/>
              <a:ea typeface="Verdana"/>
              <a:cs typeface="Verdana"/>
              <a:sym typeface="Verdana"/>
            </a:endParaRPr>
          </a:p>
          <a:p>
            <a:pPr marL="12700" marR="321945" lvl="0" indent="0" algn="l" rtl="0">
              <a:lnSpc>
                <a:spcPct val="123300"/>
              </a:lnSpc>
              <a:spcBef>
                <a:spcPts val="1125"/>
              </a:spcBef>
              <a:spcAft>
                <a:spcPts val="0"/>
              </a:spcAft>
              <a:buClr>
                <a:srgbClr val="000000"/>
              </a:buClr>
              <a:buSzPts val="1950"/>
              <a:buFont typeface="Arial"/>
              <a:buNone/>
            </a:pPr>
            <a:r>
              <a:rPr lang="it-IT" sz="1950" b="0" i="0" u="none" strike="noStrike" cap="none">
                <a:solidFill>
                  <a:srgbClr val="393939"/>
                </a:solidFill>
                <a:latin typeface="Verdana"/>
                <a:ea typeface="Verdana"/>
                <a:cs typeface="Verdana"/>
                <a:sym typeface="Verdana"/>
              </a:rPr>
              <a:t>I risultati di uno studio LCA costituiscono uno strumento di conoscenza  fondamentale per raggiungere un obiettivo importantissimo: trovare soluzioni  per rendere i prodotti più sostenibili per l’ambiente. (…)</a:t>
            </a:r>
            <a:endParaRPr sz="1950" b="0" i="0" u="none" strike="noStrike" cap="none">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903921" y="1311962"/>
            <a:ext cx="5518019" cy="829714"/>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02	L’AZIENDA</a:t>
            </a:r>
            <a:endParaRPr/>
          </a:p>
        </p:txBody>
      </p:sp>
      <p:sp>
        <p:nvSpPr>
          <p:cNvPr id="141" name="Google Shape;141;p6"/>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2" name="Google Shape;142;p6"/>
          <p:cNvPicPr preferRelativeResize="0"/>
          <p:nvPr/>
        </p:nvPicPr>
        <p:blipFill rotWithShape="1">
          <a:blip r:embed="rId3">
            <a:alphaModFix/>
          </a:blip>
          <a:srcRect/>
          <a:stretch/>
        </p:blipFill>
        <p:spPr>
          <a:xfrm>
            <a:off x="0" y="397"/>
            <a:ext cx="20104100" cy="11308556"/>
          </a:xfrm>
          <a:prstGeom prst="rect">
            <a:avLst/>
          </a:prstGeom>
          <a:noFill/>
          <a:ln>
            <a:noFill/>
          </a:ln>
        </p:spPr>
      </p:pic>
      <p:sp>
        <p:nvSpPr>
          <p:cNvPr id="143" name="Google Shape;143;p6"/>
          <p:cNvSpPr txBox="1"/>
          <p:nvPr/>
        </p:nvSpPr>
        <p:spPr>
          <a:xfrm>
            <a:off x="4121520" y="2814871"/>
            <a:ext cx="10654800" cy="3531459"/>
          </a:xfrm>
          <a:prstGeom prst="rect">
            <a:avLst/>
          </a:prstGeom>
          <a:noFill/>
          <a:ln>
            <a:noFill/>
          </a:ln>
        </p:spPr>
        <p:txBody>
          <a:bodyPr spcFirstLastPara="1" wrap="square" lIns="0" tIns="77450" rIns="0" bIns="0" anchor="t" anchorCtr="0">
            <a:spAutoFit/>
          </a:bodyPr>
          <a:lstStyle/>
          <a:p>
            <a:pPr marL="12700" lvl="0" indent="0" algn="l" rtl="0">
              <a:lnSpc>
                <a:spcPct val="115000"/>
              </a:lnSpc>
              <a:spcBef>
                <a:spcPts val="600"/>
              </a:spcBef>
              <a:spcAft>
                <a:spcPts val="0"/>
              </a:spcAft>
              <a:buClr>
                <a:schemeClr val="dk1"/>
              </a:buClr>
              <a:buSzPts val="1100"/>
              <a:buFont typeface="Arial"/>
              <a:buNone/>
            </a:pPr>
            <a:r>
              <a:rPr lang="it-IT" sz="1950" b="1" dirty="0" err="1">
                <a:solidFill>
                  <a:schemeClr val="hlink"/>
                </a:solidFill>
                <a:latin typeface="Verdana"/>
                <a:ea typeface="Verdana"/>
                <a:cs typeface="Verdana"/>
                <a:sym typeface="Verdana"/>
              </a:rPr>
              <a:t>Landi</a:t>
            </a:r>
            <a:r>
              <a:rPr lang="it-IT" sz="1950" b="1" dirty="0">
                <a:solidFill>
                  <a:schemeClr val="hlink"/>
                </a:solidFill>
                <a:latin typeface="Verdana"/>
                <a:ea typeface="Verdana"/>
                <a:cs typeface="Verdana"/>
                <a:sym typeface="Verdana"/>
              </a:rPr>
              <a:t> Albertino </a:t>
            </a:r>
            <a:r>
              <a:rPr lang="it-IT" sz="1950" dirty="0">
                <a:solidFill>
                  <a:schemeClr val="hlink"/>
                </a:solidFill>
                <a:latin typeface="Verdana"/>
                <a:ea typeface="Verdana"/>
                <a:cs typeface="Verdana"/>
                <a:sym typeface="Verdana"/>
              </a:rPr>
              <a:t>è un’azienda agricola individuale, avviata dal padre negli anni ‘50.</a:t>
            </a:r>
            <a:endParaRPr sz="1950" dirty="0">
              <a:solidFill>
                <a:schemeClr val="hlink"/>
              </a:solidFill>
              <a:latin typeface="Verdana"/>
              <a:ea typeface="Verdana"/>
              <a:cs typeface="Verdana"/>
              <a:sym typeface="Verdana"/>
            </a:endParaRPr>
          </a:p>
          <a:p>
            <a:pPr marL="12700" marR="0" lvl="0" indent="0" algn="l" rtl="0">
              <a:lnSpc>
                <a:spcPct val="115000"/>
              </a:lnSpc>
              <a:spcBef>
                <a:spcPts val="600"/>
              </a:spcBef>
              <a:spcAft>
                <a:spcPts val="0"/>
              </a:spcAft>
              <a:buClr>
                <a:schemeClr val="dk1"/>
              </a:buClr>
              <a:buSzPts val="1100"/>
              <a:buFont typeface="Arial"/>
              <a:buNone/>
            </a:pPr>
            <a:r>
              <a:rPr lang="it-IT" sz="1950" dirty="0">
                <a:solidFill>
                  <a:schemeClr val="hlink"/>
                </a:solidFill>
                <a:latin typeface="Verdana"/>
                <a:ea typeface="Verdana"/>
                <a:cs typeface="Verdana"/>
                <a:sym typeface="Verdana"/>
              </a:rPr>
              <a:t>Albertino subentra alla conduzione dell’azienda nel 2008.</a:t>
            </a:r>
            <a:endParaRPr sz="1950" dirty="0">
              <a:solidFill>
                <a:schemeClr val="hlink"/>
              </a:solidFill>
              <a:latin typeface="Verdana"/>
              <a:ea typeface="Verdana"/>
              <a:cs typeface="Verdana"/>
              <a:sym typeface="Verdana"/>
            </a:endParaRPr>
          </a:p>
          <a:p>
            <a:pPr marL="12700" marR="0" lvl="0" indent="0" algn="l" rtl="0">
              <a:lnSpc>
                <a:spcPct val="115000"/>
              </a:lnSpc>
              <a:spcBef>
                <a:spcPts val="600"/>
              </a:spcBef>
              <a:spcAft>
                <a:spcPts val="0"/>
              </a:spcAft>
              <a:buClr>
                <a:schemeClr val="dk1"/>
              </a:buClr>
              <a:buSzPts val="1100"/>
              <a:buFont typeface="Arial"/>
              <a:buNone/>
            </a:pPr>
            <a:r>
              <a:rPr lang="it-IT" sz="1950" dirty="0">
                <a:solidFill>
                  <a:schemeClr val="hlink"/>
                </a:solidFill>
                <a:latin typeface="Verdana"/>
                <a:ea typeface="Verdana"/>
                <a:cs typeface="Verdana"/>
                <a:sym typeface="Verdana"/>
              </a:rPr>
              <a:t>Coltiva cipolle dagli anni ‘90 specializzato da sempre in rosse e bianche. Oltre alle cipolle coltiva patate, cereali e diverse colture da seme (cetriolo, basilico, carota, cicoria, brassiche).</a:t>
            </a:r>
            <a:endParaRPr sz="1950" dirty="0">
              <a:solidFill>
                <a:schemeClr val="hlink"/>
              </a:solidFill>
              <a:latin typeface="Verdana"/>
              <a:ea typeface="Verdana"/>
              <a:cs typeface="Verdana"/>
              <a:sym typeface="Verdana"/>
            </a:endParaRPr>
          </a:p>
          <a:p>
            <a:pPr marL="12700" lvl="0" indent="0" algn="l" rtl="0">
              <a:lnSpc>
                <a:spcPct val="115000"/>
              </a:lnSpc>
              <a:spcBef>
                <a:spcPts val="600"/>
              </a:spcBef>
              <a:spcAft>
                <a:spcPts val="0"/>
              </a:spcAft>
              <a:buClr>
                <a:schemeClr val="dk1"/>
              </a:buClr>
              <a:buSzPts val="1100"/>
              <a:buFont typeface="Arial"/>
              <a:buNone/>
            </a:pPr>
            <a:r>
              <a:rPr lang="it-IT" sz="1950" dirty="0">
                <a:solidFill>
                  <a:schemeClr val="hlink"/>
                </a:solidFill>
                <a:latin typeface="Verdana"/>
                <a:ea typeface="Verdana"/>
                <a:cs typeface="Verdana"/>
                <a:sym typeface="Verdana"/>
              </a:rPr>
              <a:t>L’azienda adotta pratiche agronomiche proprie della produzione integrata, che minimizza l’uso di prodotti fitosanitari e fertilizzanti rispetto all’agricoltura convenzionale.</a:t>
            </a:r>
            <a:endParaRPr sz="1950" dirty="0">
              <a:solidFill>
                <a:schemeClr val="hlink"/>
              </a:solidFill>
              <a:latin typeface="Verdana"/>
              <a:ea typeface="Verdana"/>
              <a:cs typeface="Verdana"/>
              <a:sym typeface="Verdana"/>
            </a:endParaRPr>
          </a:p>
          <a:p>
            <a:pPr marL="12700" marR="0" lvl="0" indent="0" algn="l" rtl="0">
              <a:lnSpc>
                <a:spcPct val="100000"/>
              </a:lnSpc>
              <a:spcBef>
                <a:spcPts val="0"/>
              </a:spcBef>
              <a:spcAft>
                <a:spcPts val="0"/>
              </a:spcAft>
              <a:buClr>
                <a:schemeClr val="dk1"/>
              </a:buClr>
              <a:buSzPts val="1950"/>
              <a:buFont typeface="Arial"/>
              <a:buNone/>
            </a:pPr>
            <a:endParaRPr sz="2500" b="1" i="0" u="none" strike="noStrike" cap="none" dirty="0">
              <a:solidFill>
                <a:srgbClr val="393939"/>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7"/>
          <p:cNvPicPr preferRelativeResize="0"/>
          <p:nvPr/>
        </p:nvPicPr>
        <p:blipFill rotWithShape="1">
          <a:blip r:embed="rId3">
            <a:alphaModFix/>
          </a:blip>
          <a:srcRect/>
          <a:stretch/>
        </p:blipFill>
        <p:spPr>
          <a:xfrm>
            <a:off x="0" y="397"/>
            <a:ext cx="20104100" cy="11308556"/>
          </a:xfrm>
          <a:prstGeom prst="rect">
            <a:avLst/>
          </a:prstGeom>
          <a:noFill/>
          <a:ln>
            <a:noFill/>
          </a:ln>
        </p:spPr>
      </p:pic>
      <p:sp>
        <p:nvSpPr>
          <p:cNvPr id="149" name="Google Shape;149;p7"/>
          <p:cNvSpPr txBox="1">
            <a:spLocks noGrp="1"/>
          </p:cNvSpPr>
          <p:nvPr>
            <p:ph type="title"/>
          </p:nvPr>
        </p:nvSpPr>
        <p:spPr>
          <a:xfrm>
            <a:off x="903926" y="1311962"/>
            <a:ext cx="7319324" cy="829714"/>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03	IL PRODOTTO</a:t>
            </a:r>
            <a:endParaRPr/>
          </a:p>
        </p:txBody>
      </p:sp>
      <p:sp>
        <p:nvSpPr>
          <p:cNvPr id="150" name="Google Shape;150;p7"/>
          <p:cNvSpPr txBox="1"/>
          <p:nvPr/>
        </p:nvSpPr>
        <p:spPr>
          <a:xfrm>
            <a:off x="3727450" y="2814871"/>
            <a:ext cx="10637400" cy="5327400"/>
          </a:xfrm>
          <a:prstGeom prst="rect">
            <a:avLst/>
          </a:prstGeom>
          <a:noFill/>
          <a:ln>
            <a:noFill/>
          </a:ln>
        </p:spPr>
        <p:txBody>
          <a:bodyPr spcFirstLastPara="1" wrap="square" lIns="0" tIns="77450" rIns="0" bIns="0" anchor="t" anchorCtr="0">
            <a:spAutoFit/>
          </a:bodyPr>
          <a:lstStyle/>
          <a:p>
            <a:pPr marL="12700" marR="0" lvl="0" indent="0" algn="l" rtl="0">
              <a:lnSpc>
                <a:spcPct val="115000"/>
              </a:lnSpc>
              <a:spcBef>
                <a:spcPts val="600"/>
              </a:spcBef>
              <a:spcAft>
                <a:spcPts val="0"/>
              </a:spcAft>
              <a:buClr>
                <a:schemeClr val="dk1"/>
              </a:buClr>
              <a:buSzPts val="1100"/>
              <a:buFont typeface="Arial"/>
              <a:buNone/>
            </a:pPr>
            <a:r>
              <a:rPr lang="it-IT" sz="1950" b="1" i="0" u="none" strike="noStrike" cap="none">
                <a:solidFill>
                  <a:schemeClr val="hlink"/>
                </a:solidFill>
                <a:latin typeface="Verdana"/>
                <a:ea typeface="Verdana"/>
                <a:cs typeface="Verdana"/>
                <a:sym typeface="Verdana"/>
              </a:rPr>
              <a:t>La cipolla di Medicina</a:t>
            </a:r>
            <a:endParaRPr sz="1950" b="1" i="0" u="none" strike="noStrike" cap="none">
              <a:solidFill>
                <a:schemeClr val="hlink"/>
              </a:solidFill>
              <a:latin typeface="Verdana"/>
              <a:ea typeface="Verdana"/>
              <a:cs typeface="Verdana"/>
              <a:sym typeface="Verdana"/>
            </a:endParaRPr>
          </a:p>
          <a:p>
            <a:pPr marL="12700" marR="0" lvl="0" indent="0" algn="l" rtl="0">
              <a:lnSpc>
                <a:spcPct val="115000"/>
              </a:lnSpc>
              <a:spcBef>
                <a:spcPts val="60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La cipolla  comprende le seguenti varietà: a bulbo giallo, bianco e rosso. Ha un calibro compreso fra 50 e 80 mm.</a:t>
            </a:r>
            <a:endParaRPr sz="1950" b="0" i="0" u="none" strike="noStrike" cap="none">
              <a:solidFill>
                <a:schemeClr val="hlink"/>
              </a:solidFill>
              <a:latin typeface="Verdana"/>
              <a:ea typeface="Verdana"/>
              <a:cs typeface="Verdana"/>
              <a:sym typeface="Verdana"/>
            </a:endParaRPr>
          </a:p>
          <a:p>
            <a:pPr marL="12700" marR="0" lvl="0" indent="0" algn="l" rtl="0">
              <a:lnSpc>
                <a:spcPct val="115000"/>
              </a:lnSpc>
              <a:spcBef>
                <a:spcPts val="60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La Cipolla di Medicina ottenuta da varietà a bulbo giallo mostra una forma rotondeggiante con tuniche di colore giallo-paglierino per le varietà precocissime e precoci,  mentre nelle varietà medie e tardive il bulbo è molto consistente e di colore giallo-bronzato, adatto alla lunga conservazione.</a:t>
            </a:r>
            <a:endParaRPr sz="1950" b="0" i="0" u="none" strike="noStrike" cap="none">
              <a:solidFill>
                <a:schemeClr val="hlink"/>
              </a:solidFill>
              <a:latin typeface="Verdana"/>
              <a:ea typeface="Verdana"/>
              <a:cs typeface="Verdana"/>
              <a:sym typeface="Verdana"/>
            </a:endParaRPr>
          </a:p>
          <a:p>
            <a:pPr marL="12700" marR="0" lvl="0" indent="0" algn="l" rtl="0">
              <a:lnSpc>
                <a:spcPct val="115000"/>
              </a:lnSpc>
              <a:spcBef>
                <a:spcPts val="60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La Cipolla di Medicina ottenuta da varietà a bulbo bianco mostra una forma rotonda con tuniche di colore bianco brillante e ottima consistenza.</a:t>
            </a:r>
            <a:endParaRPr sz="1950" b="0" i="0" u="none" strike="noStrike" cap="none">
              <a:solidFill>
                <a:schemeClr val="hlink"/>
              </a:solidFill>
              <a:latin typeface="Verdana"/>
              <a:ea typeface="Verdana"/>
              <a:cs typeface="Verdana"/>
              <a:sym typeface="Verdana"/>
            </a:endParaRPr>
          </a:p>
          <a:p>
            <a:pPr marL="12700" marR="0" lvl="0" indent="0" algn="l" rtl="0">
              <a:lnSpc>
                <a:spcPct val="115000"/>
              </a:lnSpc>
              <a:spcBef>
                <a:spcPts val="60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La Cipolla di Medicina ottenuta da varietà a bulbo rosso mostra una forma globosa con tuniche di colore rosso violaceo, molto spesse e consistenti.</a:t>
            </a:r>
            <a:endParaRPr sz="1950" b="0" i="0" u="none" strike="noStrike" cap="none">
              <a:solidFill>
                <a:schemeClr val="hlink"/>
              </a:solidFill>
              <a:latin typeface="Verdana"/>
              <a:ea typeface="Verdana"/>
              <a:cs typeface="Verdana"/>
              <a:sym typeface="Verdana"/>
            </a:endParaRPr>
          </a:p>
          <a:p>
            <a:pPr marL="12700" marR="0" lvl="0" indent="0" algn="l" rtl="0">
              <a:lnSpc>
                <a:spcPct val="115000"/>
              </a:lnSpc>
              <a:spcBef>
                <a:spcPts val="60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La zona di produzione ricade nel comune di Medicina (BO).</a:t>
            </a:r>
            <a:endParaRPr sz="1950" b="0" i="0" u="none" strike="noStrike" cap="none">
              <a:solidFill>
                <a:schemeClr val="hlink"/>
              </a:solidFill>
              <a:latin typeface="Verdana"/>
              <a:ea typeface="Verdana"/>
              <a:cs typeface="Verdana"/>
              <a:sym typeface="Verdana"/>
            </a:endParaRPr>
          </a:p>
          <a:p>
            <a:pPr marL="12700" marR="0" lvl="0" indent="0" algn="l" rtl="0">
              <a:lnSpc>
                <a:spcPct val="115000"/>
              </a:lnSpc>
              <a:spcBef>
                <a:spcPts val="60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Il confezionamento avviene nello stabilimento della cooperativa ortofrutticola Patfrut, ubicato anch’esso a Medicina.</a:t>
            </a:r>
            <a:endParaRPr sz="2500" b="1" i="0" u="none" strike="noStrike" cap="none">
              <a:solidFill>
                <a:srgbClr val="393939"/>
              </a:solidFill>
              <a:latin typeface="Verdana"/>
              <a:ea typeface="Verdana"/>
              <a:cs typeface="Verdana"/>
              <a:sym typeface="Verdana"/>
            </a:endParaRPr>
          </a:p>
        </p:txBody>
      </p:sp>
      <p:cxnSp>
        <p:nvCxnSpPr>
          <p:cNvPr id="151" name="Google Shape;151;p7"/>
          <p:cNvCxnSpPr/>
          <p:nvPr/>
        </p:nvCxnSpPr>
        <p:spPr>
          <a:xfrm>
            <a:off x="14624050" y="3152479"/>
            <a:ext cx="0" cy="6226063"/>
          </a:xfrm>
          <a:prstGeom prst="straightConnector1">
            <a:avLst/>
          </a:prstGeom>
          <a:noFill/>
          <a:ln w="9525" cap="flat" cmpd="sng">
            <a:solidFill>
              <a:schemeClr val="dk1"/>
            </a:solidFill>
            <a:prstDash val="solid"/>
            <a:round/>
            <a:headEnd type="none" w="sm" len="sm"/>
            <a:tailEnd type="none" w="sm" len="sm"/>
          </a:ln>
        </p:spPr>
      </p:cxnSp>
      <p:sp>
        <p:nvSpPr>
          <p:cNvPr id="152" name="Google Shape;152;p7"/>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3" name="Google Shape;153;p7"/>
          <p:cNvPicPr preferRelativeResize="0"/>
          <p:nvPr/>
        </p:nvPicPr>
        <p:blipFill rotWithShape="1">
          <a:blip r:embed="rId4">
            <a:alphaModFix/>
          </a:blip>
          <a:srcRect/>
          <a:stretch/>
        </p:blipFill>
        <p:spPr>
          <a:xfrm>
            <a:off x="15111850" y="4517625"/>
            <a:ext cx="4543599" cy="27640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p:cNvPicPr preferRelativeResize="0"/>
          <p:nvPr/>
        </p:nvPicPr>
        <p:blipFill rotWithShape="1">
          <a:blip r:embed="rId3">
            <a:alphaModFix/>
          </a:blip>
          <a:srcRect/>
          <a:stretch/>
        </p:blipFill>
        <p:spPr>
          <a:xfrm>
            <a:off x="0" y="794"/>
            <a:ext cx="20104100" cy="11308556"/>
          </a:xfrm>
          <a:prstGeom prst="rect">
            <a:avLst/>
          </a:prstGeom>
          <a:noFill/>
          <a:ln>
            <a:noFill/>
          </a:ln>
        </p:spPr>
      </p:pic>
      <p:sp>
        <p:nvSpPr>
          <p:cNvPr id="159" name="Google Shape;159;p8"/>
          <p:cNvSpPr txBox="1">
            <a:spLocks noGrp="1"/>
          </p:cNvSpPr>
          <p:nvPr>
            <p:ph type="title"/>
          </p:nvPr>
        </p:nvSpPr>
        <p:spPr>
          <a:xfrm>
            <a:off x="903926" y="1311962"/>
            <a:ext cx="9376724" cy="829714"/>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it-IT"/>
              <a:t>04 LA METODOLOGIA</a:t>
            </a:r>
            <a:endParaRPr/>
          </a:p>
        </p:txBody>
      </p:sp>
      <p:sp>
        <p:nvSpPr>
          <p:cNvPr id="160" name="Google Shape;160;p8"/>
          <p:cNvSpPr txBox="1"/>
          <p:nvPr/>
        </p:nvSpPr>
        <p:spPr>
          <a:xfrm>
            <a:off x="2126934" y="2111944"/>
            <a:ext cx="15468916" cy="468717"/>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950"/>
              <a:buFont typeface="Arial"/>
              <a:buNone/>
            </a:pPr>
            <a:r>
              <a:rPr lang="it-IT" sz="2950" b="1" i="0" u="none" strike="noStrike" cap="none">
                <a:solidFill>
                  <a:srgbClr val="393939"/>
                </a:solidFill>
                <a:latin typeface="Verdana"/>
                <a:ea typeface="Verdana"/>
                <a:cs typeface="Verdana"/>
                <a:sym typeface="Verdana"/>
              </a:rPr>
              <a:t>DI MISURAZIONE DELL’IMPRONTA AMBIENTALE DEL PRODOTTO</a:t>
            </a:r>
            <a:endParaRPr sz="2950" b="0" i="0" u="none" strike="noStrike" cap="none">
              <a:solidFill>
                <a:schemeClr val="dk1"/>
              </a:solidFill>
              <a:latin typeface="Verdana"/>
              <a:ea typeface="Verdana"/>
              <a:cs typeface="Verdana"/>
              <a:sym typeface="Verdana"/>
            </a:endParaRPr>
          </a:p>
        </p:txBody>
      </p:sp>
      <p:sp>
        <p:nvSpPr>
          <p:cNvPr id="161" name="Google Shape;161;p8"/>
          <p:cNvSpPr txBox="1"/>
          <p:nvPr/>
        </p:nvSpPr>
        <p:spPr>
          <a:xfrm>
            <a:off x="4121540" y="2832338"/>
            <a:ext cx="14866500" cy="6125400"/>
          </a:xfrm>
          <a:prstGeom prst="rect">
            <a:avLst/>
          </a:prstGeom>
          <a:noFill/>
          <a:ln>
            <a:noFill/>
          </a:ln>
        </p:spPr>
        <p:txBody>
          <a:bodyPr spcFirstLastPara="1" wrap="square" lIns="0" tIns="12050" rIns="0" bIns="0" anchor="t" anchorCtr="0">
            <a:spAutoFit/>
          </a:bodyPr>
          <a:lstStyle/>
          <a:p>
            <a:pPr marL="12700" marR="1371600" lvl="0" indent="0" algn="l" rtl="0">
              <a:lnSpc>
                <a:spcPct val="123000"/>
              </a:lnSpc>
              <a:spcBef>
                <a:spcPts val="10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Il presente studio di Life Cycle Assessment (LCA) è stato condotto secondo la metodologia PEF (Product  Environmental Footprint) per la valutazione dell’impronta ambientale di prodotto così come deﬁnita nella  Raccomandazione 2013/179/UE della Commissione Europea, del 9 aprile 2013.</a:t>
            </a:r>
            <a:endParaRPr sz="1950" b="0" i="0" u="none" strike="noStrike" cap="none">
              <a:solidFill>
                <a:schemeClr val="hlink"/>
              </a:solidFill>
              <a:latin typeface="Verdana"/>
              <a:ea typeface="Verdana"/>
              <a:cs typeface="Verdana"/>
              <a:sym typeface="Verdana"/>
            </a:endParaRPr>
          </a:p>
          <a:p>
            <a:pPr marL="12700" marR="800100" lvl="0" indent="0" algn="l" rtl="0">
              <a:lnSpc>
                <a:spcPct val="123000"/>
              </a:lnSpc>
              <a:spcBef>
                <a:spcPts val="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Il software utilizzato è Simapro 9.1.0.8 e il metodo di calcolo è l’Environmental Footprint, EF 3.0, adattata da Pré  Consultants per poter essere meglio utilizzabile con le banche dati contenute in SimaPro.</a:t>
            </a:r>
            <a:endParaRPr sz="1950" b="0" i="0" u="none" strike="noStrike" cap="none">
              <a:solidFill>
                <a:schemeClr val="hlink"/>
              </a:solidFill>
              <a:latin typeface="Verdana"/>
              <a:ea typeface="Verdana"/>
              <a:cs typeface="Verdana"/>
              <a:sym typeface="Verdana"/>
            </a:endParaRPr>
          </a:p>
          <a:p>
            <a:pPr marL="12700" marR="0" lvl="0" indent="0" algn="l" rtl="0">
              <a:lnSpc>
                <a:spcPct val="115000"/>
              </a:lnSpc>
              <a:spcBef>
                <a:spcPts val="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Lo studio PEF è condotto in conformità con i seguenti documenti:</a:t>
            </a:r>
            <a:endParaRPr sz="1950" b="0" i="0" u="none" strike="noStrike" cap="none">
              <a:solidFill>
                <a:schemeClr val="hlink"/>
              </a:solidFill>
              <a:latin typeface="Verdana"/>
              <a:ea typeface="Verdana"/>
              <a:cs typeface="Verdana"/>
              <a:sym typeface="Verdana"/>
            </a:endParaRPr>
          </a:p>
          <a:p>
            <a:pPr marL="0" marR="0" lvl="0" indent="0" algn="l" rtl="0">
              <a:lnSpc>
                <a:spcPct val="123000"/>
              </a:lnSpc>
              <a:spcBef>
                <a:spcPts val="0"/>
              </a:spcBef>
              <a:spcAft>
                <a:spcPts val="0"/>
              </a:spcAft>
              <a:buClr>
                <a:schemeClr val="dk1"/>
              </a:buClr>
              <a:buSzPts val="1100"/>
              <a:buFont typeface="Arial"/>
              <a:buNone/>
            </a:pPr>
            <a:r>
              <a:rPr lang="it-IT" sz="1800" b="0" i="0" u="none" strike="noStrike" cap="none">
                <a:solidFill>
                  <a:schemeClr val="hlink"/>
                </a:solidFill>
                <a:latin typeface="Verdana"/>
                <a:ea typeface="Verdana"/>
                <a:cs typeface="Verdana"/>
                <a:sym typeface="Verdana"/>
              </a:rPr>
              <a:t>-</a:t>
            </a:r>
            <a:r>
              <a:rPr lang="it-IT" sz="1800" b="0" i="0" u="none" strike="noStrike" cap="none">
                <a:solidFill>
                  <a:schemeClr val="dk1"/>
                </a:solidFill>
                <a:latin typeface="Calibri"/>
                <a:ea typeface="Calibri"/>
                <a:cs typeface="Calibri"/>
                <a:sym typeface="Calibri"/>
              </a:rPr>
              <a:t>  </a:t>
            </a:r>
            <a:r>
              <a:rPr lang="it-IT" sz="1950" b="0" i="0" u="none" strike="noStrike" cap="none">
                <a:solidFill>
                  <a:schemeClr val="hlink"/>
                </a:solidFill>
                <a:latin typeface="Verdana"/>
                <a:ea typeface="Verdana"/>
                <a:cs typeface="Verdana"/>
                <a:sym typeface="Verdana"/>
              </a:rPr>
              <a:t>Zampori, L. and Pant, R., Suggestions for updating the Product Environmental Footprint (PEF) method, EUR  29682 EN, Publications Ofﬁce of the European Union, Luxembourg, 2019 (di seguito PEF method);</a:t>
            </a:r>
            <a:endParaRPr sz="1950" b="0" i="0" u="none" strike="noStrike" cap="none">
              <a:solidFill>
                <a:schemeClr val="hlink"/>
              </a:solidFill>
              <a:latin typeface="Verdana"/>
              <a:ea typeface="Verdana"/>
              <a:cs typeface="Verdana"/>
              <a:sym typeface="Verdana"/>
            </a:endParaRPr>
          </a:p>
          <a:p>
            <a:pPr marL="0" marR="0" lvl="0" indent="0" algn="l" rtl="0">
              <a:lnSpc>
                <a:spcPct val="123000"/>
              </a:lnSpc>
              <a:spcBef>
                <a:spcPts val="0"/>
              </a:spcBef>
              <a:spcAft>
                <a:spcPts val="0"/>
              </a:spcAft>
              <a:buClr>
                <a:schemeClr val="dk1"/>
              </a:buClr>
              <a:buSzPts val="1100"/>
              <a:buFont typeface="Arial"/>
              <a:buNone/>
            </a:pPr>
            <a:r>
              <a:rPr lang="it-IT" sz="1950" b="0" i="0" u="none" strike="noStrike" cap="none">
                <a:solidFill>
                  <a:schemeClr val="dk1"/>
                </a:solidFill>
                <a:latin typeface="Arial"/>
                <a:ea typeface="Arial"/>
                <a:cs typeface="Arial"/>
                <a:sym typeface="Arial"/>
              </a:rPr>
              <a:t>- </a:t>
            </a:r>
            <a:r>
              <a:rPr lang="it-IT" sz="1950" b="0" i="0" u="none" strike="noStrike" cap="none">
                <a:solidFill>
                  <a:schemeClr val="hlink"/>
                </a:solidFill>
                <a:latin typeface="Verdana"/>
                <a:ea typeface="Verdana"/>
                <a:cs typeface="Verdana"/>
                <a:sym typeface="Verdana"/>
              </a:rPr>
              <a:t>Raccomandazione 2013/179/UE della Commissione Europea del 9 aprile 2013; European Commission, PEFCR Guidance document, - Guidance for the development of Product</a:t>
            </a:r>
            <a:endParaRPr sz="1950" b="0" i="0" u="none" strike="noStrike" cap="none">
              <a:solidFill>
                <a:schemeClr val="hlink"/>
              </a:solidFill>
              <a:latin typeface="Verdana"/>
              <a:ea typeface="Verdana"/>
              <a:cs typeface="Verdana"/>
              <a:sym typeface="Verdana"/>
            </a:endParaRPr>
          </a:p>
          <a:p>
            <a:pPr marL="0" marR="0" lvl="0" indent="0" algn="l" rtl="0">
              <a:lnSpc>
                <a:spcPct val="123000"/>
              </a:lnSpc>
              <a:spcBef>
                <a:spcPts val="0"/>
              </a:spcBef>
              <a:spcAft>
                <a:spcPts val="0"/>
              </a:spcAft>
              <a:buClr>
                <a:schemeClr val="dk1"/>
              </a:buClr>
              <a:buSzPts val="1100"/>
              <a:buFont typeface="Arial"/>
              <a:buNone/>
            </a:pPr>
            <a:r>
              <a:rPr lang="it-IT" sz="1800" b="0" i="0" u="none" strike="noStrike" cap="none">
                <a:solidFill>
                  <a:schemeClr val="hlink"/>
                </a:solidFill>
                <a:latin typeface="Verdana"/>
                <a:ea typeface="Verdana"/>
                <a:cs typeface="Verdana"/>
                <a:sym typeface="Verdana"/>
              </a:rPr>
              <a:t>-</a:t>
            </a:r>
            <a:r>
              <a:rPr lang="it-IT" sz="1800" b="0" i="0" u="none" strike="noStrike" cap="none">
                <a:solidFill>
                  <a:schemeClr val="dk1"/>
                </a:solidFill>
                <a:latin typeface="Calibri"/>
                <a:ea typeface="Calibri"/>
                <a:cs typeface="Calibri"/>
                <a:sym typeface="Calibri"/>
              </a:rPr>
              <a:t>  </a:t>
            </a:r>
            <a:r>
              <a:rPr lang="it-IT" sz="1950" b="0" i="0" u="none" strike="noStrike" cap="none">
                <a:solidFill>
                  <a:schemeClr val="hlink"/>
                </a:solidFill>
                <a:latin typeface="Verdana"/>
                <a:ea typeface="Verdana"/>
                <a:cs typeface="Verdana"/>
                <a:sym typeface="Verdana"/>
              </a:rPr>
              <a:t>Environmental Footprint Category Rules (PEFCRs), version 6.3, December 2017 (di seguito PEFCR  Guidance v.6.3);</a:t>
            </a:r>
            <a:endParaRPr sz="1950" b="0" i="0" u="none" strike="noStrike" cap="none">
              <a:solidFill>
                <a:schemeClr val="hlink"/>
              </a:solidFill>
              <a:latin typeface="Verdana"/>
              <a:ea typeface="Verdana"/>
              <a:cs typeface="Verdana"/>
              <a:sym typeface="Verdana"/>
            </a:endParaRPr>
          </a:p>
          <a:p>
            <a:pPr marL="0" marR="0" lvl="0" indent="0" algn="l" rtl="0">
              <a:lnSpc>
                <a:spcPct val="123000"/>
              </a:lnSpc>
              <a:spcBef>
                <a:spcPts val="0"/>
              </a:spcBef>
              <a:spcAft>
                <a:spcPts val="0"/>
              </a:spcAft>
              <a:buClr>
                <a:schemeClr val="dk1"/>
              </a:buClr>
              <a:buSzPts val="1100"/>
              <a:buFont typeface="Arial"/>
              <a:buNone/>
            </a:pPr>
            <a:endParaRPr sz="1950" b="0" i="0" u="none" strike="noStrike" cap="none">
              <a:solidFill>
                <a:schemeClr val="hlink"/>
              </a:solidFill>
              <a:latin typeface="Verdana"/>
              <a:ea typeface="Verdana"/>
              <a:cs typeface="Verdana"/>
              <a:sym typeface="Verdana"/>
            </a:endParaRPr>
          </a:p>
          <a:p>
            <a:pPr marL="12700" marR="0" lvl="0" indent="0" algn="l" rtl="0">
              <a:lnSpc>
                <a:spcPct val="115000"/>
              </a:lnSpc>
              <a:spcBef>
                <a:spcPts val="0"/>
              </a:spcBef>
              <a:spcAft>
                <a:spcPts val="0"/>
              </a:spcAft>
              <a:buClr>
                <a:schemeClr val="dk1"/>
              </a:buClr>
              <a:buSzPts val="1100"/>
              <a:buFont typeface="Arial"/>
              <a:buNone/>
            </a:pPr>
            <a:r>
              <a:rPr lang="it-IT" sz="2500" b="1" i="0" u="none" strike="noStrike" cap="none">
                <a:solidFill>
                  <a:schemeClr val="hlink"/>
                </a:solidFill>
                <a:latin typeface="Verdana"/>
                <a:ea typeface="Verdana"/>
                <a:cs typeface="Verdana"/>
                <a:sym typeface="Verdana"/>
              </a:rPr>
              <a:t>Unità Funzionale dichiarata</a:t>
            </a:r>
            <a:endParaRPr sz="2500" b="1" i="0" u="none" strike="noStrike" cap="none">
              <a:solidFill>
                <a:schemeClr val="hlink"/>
              </a:solidFill>
              <a:latin typeface="Verdana"/>
              <a:ea typeface="Verdana"/>
              <a:cs typeface="Verdana"/>
              <a:sym typeface="Verdana"/>
            </a:endParaRPr>
          </a:p>
          <a:p>
            <a:pPr marL="12700" marR="0" lvl="0" indent="0" algn="l" rtl="0">
              <a:lnSpc>
                <a:spcPct val="115000"/>
              </a:lnSpc>
              <a:spcBef>
                <a:spcPts val="800"/>
              </a:spcBef>
              <a:spcAft>
                <a:spcPts val="0"/>
              </a:spcAft>
              <a:buClr>
                <a:schemeClr val="dk1"/>
              </a:buClr>
              <a:buSzPts val="1100"/>
              <a:buFont typeface="Arial"/>
              <a:buNone/>
            </a:pPr>
            <a:r>
              <a:rPr lang="it-IT" sz="1950" b="0" i="0" u="none" strike="noStrike" cap="none">
                <a:solidFill>
                  <a:schemeClr val="hlink"/>
                </a:solidFill>
                <a:latin typeface="Verdana"/>
                <a:ea typeface="Verdana"/>
                <a:cs typeface="Verdana"/>
                <a:sym typeface="Verdana"/>
              </a:rPr>
              <a:t>Lo studio e i risultati presentati sono riferiti a 1 kg di cipolla più il relativo imballaggio.</a:t>
            </a:r>
            <a:endParaRPr sz="1950" b="0" i="0" u="none" strike="noStrike" cap="none">
              <a:solidFill>
                <a:schemeClr val="hlink"/>
              </a:solidFill>
              <a:latin typeface="Verdana"/>
              <a:ea typeface="Verdana"/>
              <a:cs typeface="Verdana"/>
              <a:sym typeface="Verdana"/>
            </a:endParaRPr>
          </a:p>
          <a:p>
            <a:pPr marL="0" marR="0" lvl="0" indent="0" algn="l" rtl="0">
              <a:lnSpc>
                <a:spcPct val="100000"/>
              </a:lnSpc>
              <a:spcBef>
                <a:spcPts val="844"/>
              </a:spcBef>
              <a:spcAft>
                <a:spcPts val="0"/>
              </a:spcAft>
              <a:buClr>
                <a:schemeClr val="dk1"/>
              </a:buClr>
              <a:buSzPts val="1950"/>
              <a:buFont typeface="Arial"/>
              <a:buNone/>
            </a:pPr>
            <a:endParaRPr sz="1950" b="0" i="0" u="none" strike="noStrike" cap="none">
              <a:solidFill>
                <a:schemeClr val="hlink"/>
              </a:solidFill>
              <a:latin typeface="Verdana"/>
              <a:ea typeface="Verdana"/>
              <a:cs typeface="Verdana"/>
              <a:sym typeface="Verdana"/>
            </a:endParaRPr>
          </a:p>
          <a:p>
            <a:pPr marL="0" marR="0" lvl="0" indent="0" algn="l" rtl="0">
              <a:lnSpc>
                <a:spcPct val="100000"/>
              </a:lnSpc>
              <a:spcBef>
                <a:spcPts val="844"/>
              </a:spcBef>
              <a:spcAft>
                <a:spcPts val="0"/>
              </a:spcAft>
              <a:buClr>
                <a:srgbClr val="000000"/>
              </a:buClr>
              <a:buSzPts val="1950"/>
              <a:buFont typeface="Arial"/>
              <a:buNone/>
            </a:pPr>
            <a:endParaRPr sz="1950" b="0" i="0" u="none" strike="noStrike" cap="none">
              <a:solidFill>
                <a:srgbClr val="393939"/>
              </a:solidFill>
              <a:latin typeface="Verdana"/>
              <a:ea typeface="Verdana"/>
              <a:cs typeface="Verdana"/>
              <a:sym typeface="Verdana"/>
            </a:endParaRPr>
          </a:p>
        </p:txBody>
      </p:sp>
      <p:sp>
        <p:nvSpPr>
          <p:cNvPr id="162" name="Google Shape;162;p8"/>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grpSp>
        <p:nvGrpSpPr>
          <p:cNvPr id="167" name="Google Shape;167;p9"/>
          <p:cNvGrpSpPr/>
          <p:nvPr/>
        </p:nvGrpSpPr>
        <p:grpSpPr>
          <a:xfrm>
            <a:off x="11669268" y="15017"/>
            <a:ext cx="8426460" cy="11294110"/>
            <a:chOff x="11669268" y="15017"/>
            <a:chExt cx="8426460" cy="11294110"/>
          </a:xfrm>
        </p:grpSpPr>
        <p:sp>
          <p:nvSpPr>
            <p:cNvPr id="168" name="Google Shape;168;p9"/>
            <p:cNvSpPr/>
            <p:nvPr/>
          </p:nvSpPr>
          <p:spPr>
            <a:xfrm>
              <a:off x="11669278" y="4430189"/>
              <a:ext cx="8426450" cy="3384550"/>
            </a:xfrm>
            <a:custGeom>
              <a:avLst/>
              <a:gdLst/>
              <a:ahLst/>
              <a:cxnLst/>
              <a:rect l="l" t="t" r="r" b="b"/>
              <a:pathLst>
                <a:path w="8426450" h="3384550" extrusionOk="0">
                  <a:moveTo>
                    <a:pt x="0" y="3384504"/>
                  </a:moveTo>
                  <a:lnTo>
                    <a:pt x="8426434" y="3384504"/>
                  </a:lnTo>
                  <a:lnTo>
                    <a:pt x="8426434" y="0"/>
                  </a:lnTo>
                  <a:lnTo>
                    <a:pt x="0" y="0"/>
                  </a:lnTo>
                  <a:lnTo>
                    <a:pt x="0" y="3384504"/>
                  </a:lnTo>
                  <a:close/>
                </a:path>
              </a:pathLst>
            </a:custGeom>
            <a:solidFill>
              <a:srgbClr val="F7F7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9"/>
            <p:cNvSpPr/>
            <p:nvPr/>
          </p:nvSpPr>
          <p:spPr>
            <a:xfrm>
              <a:off x="11669268" y="15017"/>
              <a:ext cx="8426450" cy="11294110"/>
            </a:xfrm>
            <a:custGeom>
              <a:avLst/>
              <a:gdLst/>
              <a:ahLst/>
              <a:cxnLst/>
              <a:rect l="l" t="t" r="r" b="b"/>
              <a:pathLst>
                <a:path w="8426450" h="11294110" extrusionOk="0">
                  <a:moveTo>
                    <a:pt x="8426437" y="7799679"/>
                  </a:moveTo>
                  <a:lnTo>
                    <a:pt x="0" y="7799679"/>
                  </a:lnTo>
                  <a:lnTo>
                    <a:pt x="0" y="11293539"/>
                  </a:lnTo>
                  <a:lnTo>
                    <a:pt x="8426437" y="11293539"/>
                  </a:lnTo>
                  <a:lnTo>
                    <a:pt x="8426437" y="7799679"/>
                  </a:lnTo>
                  <a:close/>
                </a:path>
                <a:path w="8426450" h="11294110" extrusionOk="0">
                  <a:moveTo>
                    <a:pt x="8426437" y="0"/>
                  </a:moveTo>
                  <a:lnTo>
                    <a:pt x="0" y="0"/>
                  </a:lnTo>
                  <a:lnTo>
                    <a:pt x="0" y="4415180"/>
                  </a:lnTo>
                  <a:lnTo>
                    <a:pt x="8426437" y="4415180"/>
                  </a:lnTo>
                  <a:lnTo>
                    <a:pt x="8426437"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9"/>
          <p:cNvGrpSpPr/>
          <p:nvPr/>
        </p:nvGrpSpPr>
        <p:grpSpPr>
          <a:xfrm>
            <a:off x="0" y="0"/>
            <a:ext cx="3330575" cy="11308715"/>
            <a:chOff x="0" y="0"/>
            <a:chExt cx="3330575" cy="11308715"/>
          </a:xfrm>
        </p:grpSpPr>
        <p:sp>
          <p:nvSpPr>
            <p:cNvPr id="171" name="Google Shape;171;p9"/>
            <p:cNvSpPr/>
            <p:nvPr/>
          </p:nvSpPr>
          <p:spPr>
            <a:xfrm>
              <a:off x="0" y="0"/>
              <a:ext cx="3330575" cy="11308715"/>
            </a:xfrm>
            <a:custGeom>
              <a:avLst/>
              <a:gdLst/>
              <a:ahLst/>
              <a:cxnLst/>
              <a:rect l="l" t="t" r="r" b="b"/>
              <a:pathLst>
                <a:path w="3330575" h="11308715" extrusionOk="0">
                  <a:moveTo>
                    <a:pt x="3330087" y="0"/>
                  </a:moveTo>
                  <a:lnTo>
                    <a:pt x="0" y="0"/>
                  </a:lnTo>
                  <a:lnTo>
                    <a:pt x="0" y="11308556"/>
                  </a:lnTo>
                  <a:lnTo>
                    <a:pt x="3330087" y="11308556"/>
                  </a:lnTo>
                  <a:lnTo>
                    <a:pt x="3330087"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9"/>
            <p:cNvSpPr/>
            <p:nvPr/>
          </p:nvSpPr>
          <p:spPr>
            <a:xfrm>
              <a:off x="1576031" y="9499314"/>
              <a:ext cx="926465" cy="507365"/>
            </a:xfrm>
            <a:custGeom>
              <a:avLst/>
              <a:gdLst/>
              <a:ahLst/>
              <a:cxnLst/>
              <a:rect l="l" t="t" r="r" b="b"/>
              <a:pathLst>
                <a:path w="926464" h="507365" extrusionOk="0">
                  <a:moveTo>
                    <a:pt x="138836" y="189230"/>
                  </a:moveTo>
                  <a:lnTo>
                    <a:pt x="33248" y="189230"/>
                  </a:lnTo>
                  <a:lnTo>
                    <a:pt x="33248" y="0"/>
                  </a:lnTo>
                  <a:lnTo>
                    <a:pt x="0" y="0"/>
                  </a:lnTo>
                  <a:lnTo>
                    <a:pt x="0" y="189230"/>
                  </a:lnTo>
                  <a:lnTo>
                    <a:pt x="0" y="219710"/>
                  </a:lnTo>
                  <a:lnTo>
                    <a:pt x="138836" y="219710"/>
                  </a:lnTo>
                  <a:lnTo>
                    <a:pt x="138836" y="189230"/>
                  </a:lnTo>
                  <a:close/>
                </a:path>
                <a:path w="926464" h="507365" extrusionOk="0">
                  <a:moveTo>
                    <a:pt x="193319" y="285838"/>
                  </a:moveTo>
                  <a:lnTo>
                    <a:pt x="160083" y="285838"/>
                  </a:lnTo>
                  <a:lnTo>
                    <a:pt x="97282" y="422211"/>
                  </a:lnTo>
                  <a:lnTo>
                    <a:pt x="67360" y="358495"/>
                  </a:lnTo>
                  <a:lnTo>
                    <a:pt x="33248" y="285838"/>
                  </a:lnTo>
                  <a:lnTo>
                    <a:pt x="0" y="285838"/>
                  </a:lnTo>
                  <a:lnTo>
                    <a:pt x="0" y="505028"/>
                  </a:lnTo>
                  <a:lnTo>
                    <a:pt x="33248" y="505028"/>
                  </a:lnTo>
                  <a:lnTo>
                    <a:pt x="33248" y="358495"/>
                  </a:lnTo>
                  <a:lnTo>
                    <a:pt x="84963" y="465315"/>
                  </a:lnTo>
                  <a:lnTo>
                    <a:pt x="109588" y="465315"/>
                  </a:lnTo>
                  <a:lnTo>
                    <a:pt x="129959" y="422211"/>
                  </a:lnTo>
                  <a:lnTo>
                    <a:pt x="160083" y="358495"/>
                  </a:lnTo>
                  <a:lnTo>
                    <a:pt x="160083" y="505028"/>
                  </a:lnTo>
                  <a:lnTo>
                    <a:pt x="193319" y="505028"/>
                  </a:lnTo>
                  <a:lnTo>
                    <a:pt x="193319" y="358495"/>
                  </a:lnTo>
                  <a:lnTo>
                    <a:pt x="193319" y="285838"/>
                  </a:lnTo>
                  <a:close/>
                </a:path>
                <a:path w="926464" h="507365" extrusionOk="0">
                  <a:moveTo>
                    <a:pt x="225336" y="520"/>
                  </a:moveTo>
                  <a:lnTo>
                    <a:pt x="192087" y="520"/>
                  </a:lnTo>
                  <a:lnTo>
                    <a:pt x="192087" y="219710"/>
                  </a:lnTo>
                  <a:lnTo>
                    <a:pt x="225336" y="219710"/>
                  </a:lnTo>
                  <a:lnTo>
                    <a:pt x="225336" y="520"/>
                  </a:lnTo>
                  <a:close/>
                </a:path>
                <a:path w="926464" h="507365" extrusionOk="0">
                  <a:moveTo>
                    <a:pt x="426974" y="505028"/>
                  </a:moveTo>
                  <a:lnTo>
                    <a:pt x="410832" y="461010"/>
                  </a:lnTo>
                  <a:lnTo>
                    <a:pt x="400456" y="432689"/>
                  </a:lnTo>
                  <a:lnTo>
                    <a:pt x="367258" y="342138"/>
                  </a:lnTo>
                  <a:lnTo>
                    <a:pt x="367258" y="432689"/>
                  </a:lnTo>
                  <a:lnTo>
                    <a:pt x="299834" y="432689"/>
                  </a:lnTo>
                  <a:lnTo>
                    <a:pt x="334010" y="335407"/>
                  </a:lnTo>
                  <a:lnTo>
                    <a:pt x="367258" y="432689"/>
                  </a:lnTo>
                  <a:lnTo>
                    <a:pt x="367258" y="342138"/>
                  </a:lnTo>
                  <a:lnTo>
                    <a:pt x="364794" y="335407"/>
                  </a:lnTo>
                  <a:lnTo>
                    <a:pt x="346633" y="285838"/>
                  </a:lnTo>
                  <a:lnTo>
                    <a:pt x="319849" y="285838"/>
                  </a:lnTo>
                  <a:lnTo>
                    <a:pt x="239496" y="505028"/>
                  </a:lnTo>
                  <a:lnTo>
                    <a:pt x="274904" y="505028"/>
                  </a:lnTo>
                  <a:lnTo>
                    <a:pt x="289979" y="461010"/>
                  </a:lnTo>
                  <a:lnTo>
                    <a:pt x="376491" y="461010"/>
                  </a:lnTo>
                  <a:lnTo>
                    <a:pt x="391566" y="505028"/>
                  </a:lnTo>
                  <a:lnTo>
                    <a:pt x="426974" y="505028"/>
                  </a:lnTo>
                  <a:close/>
                </a:path>
                <a:path w="926464" h="507365" extrusionOk="0">
                  <a:moveTo>
                    <a:pt x="438048" y="0"/>
                  </a:moveTo>
                  <a:lnTo>
                    <a:pt x="297980" y="0"/>
                  </a:lnTo>
                  <a:lnTo>
                    <a:pt x="297980" y="30480"/>
                  </a:lnTo>
                  <a:lnTo>
                    <a:pt x="297980" y="97790"/>
                  </a:lnTo>
                  <a:lnTo>
                    <a:pt x="297980" y="127000"/>
                  </a:lnTo>
                  <a:lnTo>
                    <a:pt x="297980" y="219710"/>
                  </a:lnTo>
                  <a:lnTo>
                    <a:pt x="331241" y="219710"/>
                  </a:lnTo>
                  <a:lnTo>
                    <a:pt x="331241" y="127000"/>
                  </a:lnTo>
                  <a:lnTo>
                    <a:pt x="422351" y="127000"/>
                  </a:lnTo>
                  <a:lnTo>
                    <a:pt x="422351" y="97790"/>
                  </a:lnTo>
                  <a:lnTo>
                    <a:pt x="331241" y="97790"/>
                  </a:lnTo>
                  <a:lnTo>
                    <a:pt x="331241" y="30480"/>
                  </a:lnTo>
                  <a:lnTo>
                    <a:pt x="438048" y="30480"/>
                  </a:lnTo>
                  <a:lnTo>
                    <a:pt x="438048" y="0"/>
                  </a:lnTo>
                  <a:close/>
                </a:path>
                <a:path w="926464" h="507365" extrusionOk="0">
                  <a:moveTo>
                    <a:pt x="620306" y="386511"/>
                  </a:moveTo>
                  <a:lnTo>
                    <a:pt x="541185" y="386511"/>
                  </a:lnTo>
                  <a:lnTo>
                    <a:pt x="541185" y="414832"/>
                  </a:lnTo>
                  <a:lnTo>
                    <a:pt x="587057" y="414832"/>
                  </a:lnTo>
                  <a:lnTo>
                    <a:pt x="587057" y="426834"/>
                  </a:lnTo>
                  <a:lnTo>
                    <a:pt x="569201" y="468185"/>
                  </a:lnTo>
                  <a:lnTo>
                    <a:pt x="541185" y="477012"/>
                  </a:lnTo>
                  <a:lnTo>
                    <a:pt x="531723" y="476110"/>
                  </a:lnTo>
                  <a:lnTo>
                    <a:pt x="498055" y="441731"/>
                  </a:lnTo>
                  <a:lnTo>
                    <a:pt x="495630" y="395439"/>
                  </a:lnTo>
                  <a:lnTo>
                    <a:pt x="496138" y="367880"/>
                  </a:lnTo>
                  <a:lnTo>
                    <a:pt x="508546" y="327406"/>
                  </a:lnTo>
                  <a:lnTo>
                    <a:pt x="541185" y="313855"/>
                  </a:lnTo>
                  <a:lnTo>
                    <a:pt x="554380" y="315277"/>
                  </a:lnTo>
                  <a:lnTo>
                    <a:pt x="565238" y="319443"/>
                  </a:lnTo>
                  <a:lnTo>
                    <a:pt x="575005" y="326199"/>
                  </a:lnTo>
                  <a:lnTo>
                    <a:pt x="584911" y="335407"/>
                  </a:lnTo>
                  <a:lnTo>
                    <a:pt x="606450" y="313855"/>
                  </a:lnTo>
                  <a:lnTo>
                    <a:pt x="561352" y="285750"/>
                  </a:lnTo>
                  <a:lnTo>
                    <a:pt x="541185" y="283997"/>
                  </a:lnTo>
                  <a:lnTo>
                    <a:pt x="524446" y="285534"/>
                  </a:lnTo>
                  <a:lnTo>
                    <a:pt x="483616" y="307390"/>
                  </a:lnTo>
                  <a:lnTo>
                    <a:pt x="464921" y="343687"/>
                  </a:lnTo>
                  <a:lnTo>
                    <a:pt x="462368" y="395439"/>
                  </a:lnTo>
                  <a:lnTo>
                    <a:pt x="462661" y="423951"/>
                  </a:lnTo>
                  <a:lnTo>
                    <a:pt x="471208" y="466559"/>
                  </a:lnTo>
                  <a:lnTo>
                    <a:pt x="509524" y="500837"/>
                  </a:lnTo>
                  <a:lnTo>
                    <a:pt x="541185" y="506869"/>
                  </a:lnTo>
                  <a:lnTo>
                    <a:pt x="558482" y="505218"/>
                  </a:lnTo>
                  <a:lnTo>
                    <a:pt x="600900" y="481622"/>
                  </a:lnTo>
                  <a:lnTo>
                    <a:pt x="619315" y="438950"/>
                  </a:lnTo>
                  <a:lnTo>
                    <a:pt x="620306" y="419455"/>
                  </a:lnTo>
                  <a:lnTo>
                    <a:pt x="620306" y="386511"/>
                  </a:lnTo>
                  <a:close/>
                </a:path>
                <a:path w="926464" h="507365" extrusionOk="0">
                  <a:moveTo>
                    <a:pt x="633539" y="0"/>
                  </a:moveTo>
                  <a:lnTo>
                    <a:pt x="493458" y="0"/>
                  </a:lnTo>
                  <a:lnTo>
                    <a:pt x="493458" y="30480"/>
                  </a:lnTo>
                  <a:lnTo>
                    <a:pt x="493458" y="93980"/>
                  </a:lnTo>
                  <a:lnTo>
                    <a:pt x="493458" y="124460"/>
                  </a:lnTo>
                  <a:lnTo>
                    <a:pt x="493458" y="189230"/>
                  </a:lnTo>
                  <a:lnTo>
                    <a:pt x="493458" y="219710"/>
                  </a:lnTo>
                  <a:lnTo>
                    <a:pt x="633539" y="219710"/>
                  </a:lnTo>
                  <a:lnTo>
                    <a:pt x="633539" y="189230"/>
                  </a:lnTo>
                  <a:lnTo>
                    <a:pt x="526707" y="189230"/>
                  </a:lnTo>
                  <a:lnTo>
                    <a:pt x="526707" y="124460"/>
                  </a:lnTo>
                  <a:lnTo>
                    <a:pt x="617842" y="124460"/>
                  </a:lnTo>
                  <a:lnTo>
                    <a:pt x="617842" y="93980"/>
                  </a:lnTo>
                  <a:lnTo>
                    <a:pt x="526707" y="93980"/>
                  </a:lnTo>
                  <a:lnTo>
                    <a:pt x="526707" y="30480"/>
                  </a:lnTo>
                  <a:lnTo>
                    <a:pt x="633539" y="30480"/>
                  </a:lnTo>
                  <a:lnTo>
                    <a:pt x="633539" y="0"/>
                  </a:lnTo>
                  <a:close/>
                </a:path>
                <a:path w="926464" h="507365" extrusionOk="0">
                  <a:moveTo>
                    <a:pt x="716343" y="285838"/>
                  </a:moveTo>
                  <a:lnTo>
                    <a:pt x="683107" y="285838"/>
                  </a:lnTo>
                  <a:lnTo>
                    <a:pt x="683107" y="505028"/>
                  </a:lnTo>
                  <a:lnTo>
                    <a:pt x="716343" y="505028"/>
                  </a:lnTo>
                  <a:lnTo>
                    <a:pt x="716343" y="285838"/>
                  </a:lnTo>
                  <a:close/>
                </a:path>
                <a:path w="926464" h="507365" extrusionOk="0">
                  <a:moveTo>
                    <a:pt x="925982" y="442544"/>
                  </a:moveTo>
                  <a:lnTo>
                    <a:pt x="908126" y="397586"/>
                  </a:lnTo>
                  <a:lnTo>
                    <a:pt x="867194" y="381279"/>
                  </a:lnTo>
                  <a:lnTo>
                    <a:pt x="842264" y="377583"/>
                  </a:lnTo>
                  <a:lnTo>
                    <a:pt x="834910" y="376034"/>
                  </a:lnTo>
                  <a:lnTo>
                    <a:pt x="809320" y="355104"/>
                  </a:lnTo>
                  <a:lnTo>
                    <a:pt x="809320" y="347103"/>
                  </a:lnTo>
                  <a:lnTo>
                    <a:pt x="811936" y="333578"/>
                  </a:lnTo>
                  <a:lnTo>
                    <a:pt x="819632" y="322745"/>
                  </a:lnTo>
                  <a:lnTo>
                    <a:pt x="832167" y="315544"/>
                  </a:lnTo>
                  <a:lnTo>
                    <a:pt x="849337" y="312928"/>
                  </a:lnTo>
                  <a:lnTo>
                    <a:pt x="862685" y="313766"/>
                  </a:lnTo>
                  <a:lnTo>
                    <a:pt x="875042" y="316547"/>
                  </a:lnTo>
                  <a:lnTo>
                    <a:pt x="886472" y="321767"/>
                  </a:lnTo>
                  <a:lnTo>
                    <a:pt x="897051" y="329857"/>
                  </a:lnTo>
                  <a:lnTo>
                    <a:pt x="914234" y="312928"/>
                  </a:lnTo>
                  <a:lnTo>
                    <a:pt x="870458" y="285432"/>
                  </a:lnTo>
                  <a:lnTo>
                    <a:pt x="850252" y="283997"/>
                  </a:lnTo>
                  <a:lnTo>
                    <a:pt x="819594" y="288683"/>
                  </a:lnTo>
                  <a:lnTo>
                    <a:pt x="796544" y="301853"/>
                  </a:lnTo>
                  <a:lnTo>
                    <a:pt x="782040" y="322186"/>
                  </a:lnTo>
                  <a:lnTo>
                    <a:pt x="776998" y="348335"/>
                  </a:lnTo>
                  <a:lnTo>
                    <a:pt x="777976" y="360984"/>
                  </a:lnTo>
                  <a:lnTo>
                    <a:pt x="801014" y="396367"/>
                  </a:lnTo>
                  <a:lnTo>
                    <a:pt x="860412" y="411441"/>
                  </a:lnTo>
                  <a:lnTo>
                    <a:pt x="868845" y="412927"/>
                  </a:lnTo>
                  <a:lnTo>
                    <a:pt x="893051" y="433920"/>
                  </a:lnTo>
                  <a:lnTo>
                    <a:pt x="893051" y="443458"/>
                  </a:lnTo>
                  <a:lnTo>
                    <a:pt x="890003" y="457669"/>
                  </a:lnTo>
                  <a:lnTo>
                    <a:pt x="881164" y="468198"/>
                  </a:lnTo>
                  <a:lnTo>
                    <a:pt x="866940" y="474751"/>
                  </a:lnTo>
                  <a:lnTo>
                    <a:pt x="847801" y="477012"/>
                  </a:lnTo>
                  <a:lnTo>
                    <a:pt x="831811" y="475996"/>
                  </a:lnTo>
                  <a:lnTo>
                    <a:pt x="817359" y="472554"/>
                  </a:lnTo>
                  <a:lnTo>
                    <a:pt x="804113" y="466102"/>
                  </a:lnTo>
                  <a:lnTo>
                    <a:pt x="791768" y="456082"/>
                  </a:lnTo>
                  <a:lnTo>
                    <a:pt x="769607" y="477939"/>
                  </a:lnTo>
                  <a:lnTo>
                    <a:pt x="785926" y="491426"/>
                  </a:lnTo>
                  <a:lnTo>
                    <a:pt x="803884" y="500367"/>
                  </a:lnTo>
                  <a:lnTo>
                    <a:pt x="824103" y="505333"/>
                  </a:lnTo>
                  <a:lnTo>
                    <a:pt x="847178" y="506869"/>
                  </a:lnTo>
                  <a:lnTo>
                    <a:pt x="878840" y="502488"/>
                  </a:lnTo>
                  <a:lnTo>
                    <a:pt x="903782" y="489826"/>
                  </a:lnTo>
                  <a:lnTo>
                    <a:pt x="914133" y="477012"/>
                  </a:lnTo>
                  <a:lnTo>
                    <a:pt x="920127" y="469607"/>
                  </a:lnTo>
                  <a:lnTo>
                    <a:pt x="925982" y="442544"/>
                  </a:lnTo>
                  <a:close/>
                </a:path>
              </a:pathLst>
            </a:custGeom>
            <a:solidFill>
              <a:srgbClr val="1D1D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3" name="Google Shape;173;p9"/>
            <p:cNvPicPr preferRelativeResize="0"/>
            <p:nvPr/>
          </p:nvPicPr>
          <p:blipFill rotWithShape="1">
            <a:blip r:embed="rId3">
              <a:alphaModFix/>
            </a:blip>
            <a:srcRect/>
            <a:stretch/>
          </p:blipFill>
          <p:spPr>
            <a:xfrm>
              <a:off x="1576181" y="10076231"/>
              <a:ext cx="925846" cy="63788"/>
            </a:xfrm>
            <a:prstGeom prst="rect">
              <a:avLst/>
            </a:prstGeom>
            <a:noFill/>
            <a:ln>
              <a:noFill/>
            </a:ln>
          </p:spPr>
        </p:pic>
        <p:sp>
          <p:nvSpPr>
            <p:cNvPr id="174" name="Google Shape;174;p9"/>
            <p:cNvSpPr/>
            <p:nvPr/>
          </p:nvSpPr>
          <p:spPr>
            <a:xfrm>
              <a:off x="896416" y="9499834"/>
              <a:ext cx="577215" cy="678180"/>
            </a:xfrm>
            <a:custGeom>
              <a:avLst/>
              <a:gdLst/>
              <a:ahLst/>
              <a:cxnLst/>
              <a:rect l="l" t="t" r="r" b="b"/>
              <a:pathLst>
                <a:path w="577215" h="678179" extrusionOk="0">
                  <a:moveTo>
                    <a:pt x="135216" y="203682"/>
                  </a:moveTo>
                  <a:lnTo>
                    <a:pt x="129908" y="177368"/>
                  </a:lnTo>
                  <a:lnTo>
                    <a:pt x="115417" y="155879"/>
                  </a:lnTo>
                  <a:lnTo>
                    <a:pt x="93929" y="141389"/>
                  </a:lnTo>
                  <a:lnTo>
                    <a:pt x="67614" y="136080"/>
                  </a:lnTo>
                  <a:lnTo>
                    <a:pt x="41300" y="141389"/>
                  </a:lnTo>
                  <a:lnTo>
                    <a:pt x="19799" y="155879"/>
                  </a:lnTo>
                  <a:lnTo>
                    <a:pt x="5308" y="177368"/>
                  </a:lnTo>
                  <a:lnTo>
                    <a:pt x="0" y="203682"/>
                  </a:lnTo>
                  <a:lnTo>
                    <a:pt x="5308" y="230009"/>
                  </a:lnTo>
                  <a:lnTo>
                    <a:pt x="19799" y="251498"/>
                  </a:lnTo>
                  <a:lnTo>
                    <a:pt x="41300" y="265988"/>
                  </a:lnTo>
                  <a:lnTo>
                    <a:pt x="67614" y="271297"/>
                  </a:lnTo>
                  <a:lnTo>
                    <a:pt x="93929" y="265988"/>
                  </a:lnTo>
                  <a:lnTo>
                    <a:pt x="115417" y="251498"/>
                  </a:lnTo>
                  <a:lnTo>
                    <a:pt x="129908" y="230009"/>
                  </a:lnTo>
                  <a:lnTo>
                    <a:pt x="135216" y="203682"/>
                  </a:lnTo>
                  <a:close/>
                </a:path>
                <a:path w="577215" h="678179" extrusionOk="0">
                  <a:moveTo>
                    <a:pt x="190296" y="458685"/>
                  </a:moveTo>
                  <a:lnTo>
                    <a:pt x="186309" y="438950"/>
                  </a:lnTo>
                  <a:lnTo>
                    <a:pt x="175437" y="422821"/>
                  </a:lnTo>
                  <a:lnTo>
                    <a:pt x="159321" y="411962"/>
                  </a:lnTo>
                  <a:lnTo>
                    <a:pt x="139585" y="407974"/>
                  </a:lnTo>
                  <a:lnTo>
                    <a:pt x="119849" y="411962"/>
                  </a:lnTo>
                  <a:lnTo>
                    <a:pt x="103733" y="422821"/>
                  </a:lnTo>
                  <a:lnTo>
                    <a:pt x="92862" y="438950"/>
                  </a:lnTo>
                  <a:lnTo>
                    <a:pt x="88874" y="458685"/>
                  </a:lnTo>
                  <a:lnTo>
                    <a:pt x="92862" y="478421"/>
                  </a:lnTo>
                  <a:lnTo>
                    <a:pt x="103733" y="494538"/>
                  </a:lnTo>
                  <a:lnTo>
                    <a:pt x="119849" y="505409"/>
                  </a:lnTo>
                  <a:lnTo>
                    <a:pt x="139585" y="509397"/>
                  </a:lnTo>
                  <a:lnTo>
                    <a:pt x="159321" y="505409"/>
                  </a:lnTo>
                  <a:lnTo>
                    <a:pt x="175437" y="494538"/>
                  </a:lnTo>
                  <a:lnTo>
                    <a:pt x="186309" y="478421"/>
                  </a:lnTo>
                  <a:lnTo>
                    <a:pt x="190296" y="458685"/>
                  </a:lnTo>
                  <a:close/>
                </a:path>
                <a:path w="577215" h="678179" extrusionOk="0">
                  <a:moveTo>
                    <a:pt x="223812" y="67614"/>
                  </a:moveTo>
                  <a:lnTo>
                    <a:pt x="218503" y="41300"/>
                  </a:lnTo>
                  <a:lnTo>
                    <a:pt x="204012" y="19812"/>
                  </a:lnTo>
                  <a:lnTo>
                    <a:pt x="182524" y="5321"/>
                  </a:lnTo>
                  <a:lnTo>
                    <a:pt x="156197" y="0"/>
                  </a:lnTo>
                  <a:lnTo>
                    <a:pt x="129882" y="5321"/>
                  </a:lnTo>
                  <a:lnTo>
                    <a:pt x="108394" y="19812"/>
                  </a:lnTo>
                  <a:lnTo>
                    <a:pt x="93903" y="41300"/>
                  </a:lnTo>
                  <a:lnTo>
                    <a:pt x="88595" y="67614"/>
                  </a:lnTo>
                  <a:lnTo>
                    <a:pt x="93903" y="93929"/>
                  </a:lnTo>
                  <a:lnTo>
                    <a:pt x="108394" y="115417"/>
                  </a:lnTo>
                  <a:lnTo>
                    <a:pt x="129882" y="129908"/>
                  </a:lnTo>
                  <a:lnTo>
                    <a:pt x="156197" y="135229"/>
                  </a:lnTo>
                  <a:lnTo>
                    <a:pt x="182524" y="129908"/>
                  </a:lnTo>
                  <a:lnTo>
                    <a:pt x="204012" y="115417"/>
                  </a:lnTo>
                  <a:lnTo>
                    <a:pt x="218503" y="93929"/>
                  </a:lnTo>
                  <a:lnTo>
                    <a:pt x="223812" y="67614"/>
                  </a:lnTo>
                  <a:close/>
                </a:path>
                <a:path w="577215" h="678179" extrusionOk="0">
                  <a:moveTo>
                    <a:pt x="312407" y="203682"/>
                  </a:moveTo>
                  <a:lnTo>
                    <a:pt x="307098" y="177368"/>
                  </a:lnTo>
                  <a:lnTo>
                    <a:pt x="292608" y="155879"/>
                  </a:lnTo>
                  <a:lnTo>
                    <a:pt x="271106" y="141389"/>
                  </a:lnTo>
                  <a:lnTo>
                    <a:pt x="244792" y="136080"/>
                  </a:lnTo>
                  <a:lnTo>
                    <a:pt x="218478" y="141389"/>
                  </a:lnTo>
                  <a:lnTo>
                    <a:pt x="196989" y="155879"/>
                  </a:lnTo>
                  <a:lnTo>
                    <a:pt x="182499" y="177368"/>
                  </a:lnTo>
                  <a:lnTo>
                    <a:pt x="177190" y="203682"/>
                  </a:lnTo>
                  <a:lnTo>
                    <a:pt x="182499" y="230009"/>
                  </a:lnTo>
                  <a:lnTo>
                    <a:pt x="196989" y="251498"/>
                  </a:lnTo>
                  <a:lnTo>
                    <a:pt x="218478" y="265988"/>
                  </a:lnTo>
                  <a:lnTo>
                    <a:pt x="244792" y="271297"/>
                  </a:lnTo>
                  <a:lnTo>
                    <a:pt x="271106" y="265988"/>
                  </a:lnTo>
                  <a:lnTo>
                    <a:pt x="292608" y="251498"/>
                  </a:lnTo>
                  <a:lnTo>
                    <a:pt x="307098" y="230009"/>
                  </a:lnTo>
                  <a:lnTo>
                    <a:pt x="312407" y="203682"/>
                  </a:lnTo>
                  <a:close/>
                </a:path>
                <a:path w="577215" h="678179" extrusionOk="0">
                  <a:moveTo>
                    <a:pt x="400113" y="610209"/>
                  </a:moveTo>
                  <a:lnTo>
                    <a:pt x="394804" y="583895"/>
                  </a:lnTo>
                  <a:lnTo>
                    <a:pt x="380314" y="562406"/>
                  </a:lnTo>
                  <a:lnTo>
                    <a:pt x="358825" y="547916"/>
                  </a:lnTo>
                  <a:lnTo>
                    <a:pt x="332511" y="542594"/>
                  </a:lnTo>
                  <a:lnTo>
                    <a:pt x="306197" y="547916"/>
                  </a:lnTo>
                  <a:lnTo>
                    <a:pt x="284695" y="562406"/>
                  </a:lnTo>
                  <a:lnTo>
                    <a:pt x="270217" y="583895"/>
                  </a:lnTo>
                  <a:lnTo>
                    <a:pt x="264896" y="610209"/>
                  </a:lnTo>
                  <a:lnTo>
                    <a:pt x="270217" y="636524"/>
                  </a:lnTo>
                  <a:lnTo>
                    <a:pt x="284695" y="658012"/>
                  </a:lnTo>
                  <a:lnTo>
                    <a:pt x="306197" y="672503"/>
                  </a:lnTo>
                  <a:lnTo>
                    <a:pt x="332511" y="677824"/>
                  </a:lnTo>
                  <a:lnTo>
                    <a:pt x="358825" y="672503"/>
                  </a:lnTo>
                  <a:lnTo>
                    <a:pt x="380314" y="658012"/>
                  </a:lnTo>
                  <a:lnTo>
                    <a:pt x="394804" y="636524"/>
                  </a:lnTo>
                  <a:lnTo>
                    <a:pt x="400113" y="610209"/>
                  </a:lnTo>
                  <a:close/>
                </a:path>
                <a:path w="577215" h="678179" extrusionOk="0">
                  <a:moveTo>
                    <a:pt x="401002" y="338747"/>
                  </a:moveTo>
                  <a:lnTo>
                    <a:pt x="395681" y="312432"/>
                  </a:lnTo>
                  <a:lnTo>
                    <a:pt x="381203" y="290944"/>
                  </a:lnTo>
                  <a:lnTo>
                    <a:pt x="359702" y="276453"/>
                  </a:lnTo>
                  <a:lnTo>
                    <a:pt x="333387" y="271145"/>
                  </a:lnTo>
                  <a:lnTo>
                    <a:pt x="307073" y="276453"/>
                  </a:lnTo>
                  <a:lnTo>
                    <a:pt x="285584" y="290944"/>
                  </a:lnTo>
                  <a:lnTo>
                    <a:pt x="271094" y="312432"/>
                  </a:lnTo>
                  <a:lnTo>
                    <a:pt x="265772" y="338747"/>
                  </a:lnTo>
                  <a:lnTo>
                    <a:pt x="271094" y="365061"/>
                  </a:lnTo>
                  <a:lnTo>
                    <a:pt x="285584" y="386562"/>
                  </a:lnTo>
                  <a:lnTo>
                    <a:pt x="307073" y="401053"/>
                  </a:lnTo>
                  <a:lnTo>
                    <a:pt x="333387" y="406361"/>
                  </a:lnTo>
                  <a:lnTo>
                    <a:pt x="359702" y="401053"/>
                  </a:lnTo>
                  <a:lnTo>
                    <a:pt x="381203" y="386562"/>
                  </a:lnTo>
                  <a:lnTo>
                    <a:pt x="395681" y="365061"/>
                  </a:lnTo>
                  <a:lnTo>
                    <a:pt x="401002" y="338747"/>
                  </a:lnTo>
                  <a:close/>
                </a:path>
                <a:path w="577215" h="678179" extrusionOk="0">
                  <a:moveTo>
                    <a:pt x="401002" y="67614"/>
                  </a:moveTo>
                  <a:lnTo>
                    <a:pt x="395681" y="41300"/>
                  </a:lnTo>
                  <a:lnTo>
                    <a:pt x="381203" y="19812"/>
                  </a:lnTo>
                  <a:lnTo>
                    <a:pt x="359702" y="5321"/>
                  </a:lnTo>
                  <a:lnTo>
                    <a:pt x="333387" y="0"/>
                  </a:lnTo>
                  <a:lnTo>
                    <a:pt x="307073" y="5321"/>
                  </a:lnTo>
                  <a:lnTo>
                    <a:pt x="285584" y="19812"/>
                  </a:lnTo>
                  <a:lnTo>
                    <a:pt x="271094" y="41300"/>
                  </a:lnTo>
                  <a:lnTo>
                    <a:pt x="265772" y="67614"/>
                  </a:lnTo>
                  <a:lnTo>
                    <a:pt x="271094" y="93929"/>
                  </a:lnTo>
                  <a:lnTo>
                    <a:pt x="285584" y="115417"/>
                  </a:lnTo>
                  <a:lnTo>
                    <a:pt x="307073" y="129908"/>
                  </a:lnTo>
                  <a:lnTo>
                    <a:pt x="333387" y="135229"/>
                  </a:lnTo>
                  <a:lnTo>
                    <a:pt x="359702" y="129908"/>
                  </a:lnTo>
                  <a:lnTo>
                    <a:pt x="381203" y="115417"/>
                  </a:lnTo>
                  <a:lnTo>
                    <a:pt x="395681" y="93929"/>
                  </a:lnTo>
                  <a:lnTo>
                    <a:pt x="401002" y="67614"/>
                  </a:lnTo>
                  <a:close/>
                </a:path>
                <a:path w="577215" h="678179" extrusionOk="0">
                  <a:moveTo>
                    <a:pt x="488226" y="475424"/>
                  </a:moveTo>
                  <a:lnTo>
                    <a:pt x="482904" y="449110"/>
                  </a:lnTo>
                  <a:lnTo>
                    <a:pt x="468414" y="427621"/>
                  </a:lnTo>
                  <a:lnTo>
                    <a:pt x="446925" y="413131"/>
                  </a:lnTo>
                  <a:lnTo>
                    <a:pt x="420611" y="407809"/>
                  </a:lnTo>
                  <a:lnTo>
                    <a:pt x="394296" y="413131"/>
                  </a:lnTo>
                  <a:lnTo>
                    <a:pt x="372808" y="427621"/>
                  </a:lnTo>
                  <a:lnTo>
                    <a:pt x="358317" y="449110"/>
                  </a:lnTo>
                  <a:lnTo>
                    <a:pt x="352996" y="475424"/>
                  </a:lnTo>
                  <a:lnTo>
                    <a:pt x="358317" y="501738"/>
                  </a:lnTo>
                  <a:lnTo>
                    <a:pt x="372808" y="523227"/>
                  </a:lnTo>
                  <a:lnTo>
                    <a:pt x="394296" y="537718"/>
                  </a:lnTo>
                  <a:lnTo>
                    <a:pt x="420611" y="543039"/>
                  </a:lnTo>
                  <a:lnTo>
                    <a:pt x="446925" y="537718"/>
                  </a:lnTo>
                  <a:lnTo>
                    <a:pt x="468414" y="523227"/>
                  </a:lnTo>
                  <a:lnTo>
                    <a:pt x="482904" y="501738"/>
                  </a:lnTo>
                  <a:lnTo>
                    <a:pt x="488226" y="475424"/>
                  </a:lnTo>
                  <a:close/>
                </a:path>
                <a:path w="577215" h="678179" extrusionOk="0">
                  <a:moveTo>
                    <a:pt x="576973" y="573481"/>
                  </a:moveTo>
                  <a:lnTo>
                    <a:pt x="572985" y="553745"/>
                  </a:lnTo>
                  <a:lnTo>
                    <a:pt x="562127" y="537629"/>
                  </a:lnTo>
                  <a:lnTo>
                    <a:pt x="545998" y="526757"/>
                  </a:lnTo>
                  <a:lnTo>
                    <a:pt x="526262" y="522770"/>
                  </a:lnTo>
                  <a:lnTo>
                    <a:pt x="506526" y="526757"/>
                  </a:lnTo>
                  <a:lnTo>
                    <a:pt x="490410" y="537629"/>
                  </a:lnTo>
                  <a:lnTo>
                    <a:pt x="479539" y="553745"/>
                  </a:lnTo>
                  <a:lnTo>
                    <a:pt x="475551" y="573481"/>
                  </a:lnTo>
                  <a:lnTo>
                    <a:pt x="479539" y="593217"/>
                  </a:lnTo>
                  <a:lnTo>
                    <a:pt x="490410" y="609333"/>
                  </a:lnTo>
                  <a:lnTo>
                    <a:pt x="506526" y="620204"/>
                  </a:lnTo>
                  <a:lnTo>
                    <a:pt x="526262" y="624192"/>
                  </a:lnTo>
                  <a:lnTo>
                    <a:pt x="545998" y="620204"/>
                  </a:lnTo>
                  <a:lnTo>
                    <a:pt x="562127" y="609333"/>
                  </a:lnTo>
                  <a:lnTo>
                    <a:pt x="572985" y="593217"/>
                  </a:lnTo>
                  <a:lnTo>
                    <a:pt x="576973" y="573481"/>
                  </a:lnTo>
                  <a:close/>
                </a:path>
              </a:pathLst>
            </a:custGeom>
            <a:solidFill>
              <a:srgbClr val="00773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75" name="Google Shape;175;p9"/>
          <p:cNvPicPr preferRelativeResize="0"/>
          <p:nvPr/>
        </p:nvPicPr>
        <p:blipFill rotWithShape="1">
          <a:blip r:embed="rId4">
            <a:alphaModFix/>
          </a:blip>
          <a:srcRect/>
          <a:stretch/>
        </p:blipFill>
        <p:spPr>
          <a:xfrm>
            <a:off x="0" y="248472"/>
            <a:ext cx="20104103" cy="11308558"/>
          </a:xfrm>
          <a:prstGeom prst="rect">
            <a:avLst/>
          </a:prstGeom>
          <a:noFill/>
          <a:ln>
            <a:noFill/>
          </a:ln>
        </p:spPr>
      </p:pic>
      <p:sp>
        <p:nvSpPr>
          <p:cNvPr id="176" name="Google Shape;176;p9"/>
          <p:cNvSpPr txBox="1"/>
          <p:nvPr/>
        </p:nvSpPr>
        <p:spPr>
          <a:xfrm>
            <a:off x="903921" y="1311962"/>
            <a:ext cx="1115612" cy="82971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5300"/>
              <a:buFont typeface="Arial"/>
              <a:buNone/>
            </a:pPr>
            <a:r>
              <a:rPr lang="it-IT" sz="5300" b="1" i="0" u="none" strike="noStrike" cap="none">
                <a:solidFill>
                  <a:srgbClr val="393939"/>
                </a:solidFill>
                <a:latin typeface="Verdana"/>
                <a:ea typeface="Verdana"/>
                <a:cs typeface="Verdana"/>
                <a:sym typeface="Verdana"/>
              </a:rPr>
              <a:t>05</a:t>
            </a:r>
            <a:endParaRPr sz="5300" b="0" i="0" u="none" strike="noStrike" cap="none">
              <a:solidFill>
                <a:schemeClr val="dk1"/>
              </a:solidFill>
              <a:latin typeface="Verdana"/>
              <a:ea typeface="Verdana"/>
              <a:cs typeface="Verdana"/>
              <a:sym typeface="Verdana"/>
            </a:endParaRPr>
          </a:p>
        </p:txBody>
      </p:sp>
      <p:sp>
        <p:nvSpPr>
          <p:cNvPr id="177" name="Google Shape;177;p9"/>
          <p:cNvSpPr txBox="1"/>
          <p:nvPr/>
        </p:nvSpPr>
        <p:spPr>
          <a:xfrm>
            <a:off x="2126929" y="1379523"/>
            <a:ext cx="2632233" cy="468717"/>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950"/>
              <a:buFont typeface="Arial"/>
              <a:buNone/>
            </a:pPr>
            <a:r>
              <a:rPr lang="it-IT" sz="2950" b="1" i="0" u="none" strike="noStrike" cap="none">
                <a:solidFill>
                  <a:srgbClr val="393939"/>
                </a:solidFill>
                <a:latin typeface="Verdana"/>
                <a:ea typeface="Verdana"/>
                <a:cs typeface="Verdana"/>
                <a:sym typeface="Verdana"/>
              </a:rPr>
              <a:t>LE FASI DEL</a:t>
            </a:r>
            <a:endParaRPr sz="2950" b="0" i="0" u="none" strike="noStrike" cap="none">
              <a:solidFill>
                <a:schemeClr val="dk1"/>
              </a:solidFill>
              <a:latin typeface="Verdana"/>
              <a:ea typeface="Verdana"/>
              <a:cs typeface="Verdana"/>
              <a:sym typeface="Verdana"/>
            </a:endParaRPr>
          </a:p>
        </p:txBody>
      </p:sp>
      <p:sp>
        <p:nvSpPr>
          <p:cNvPr id="178" name="Google Shape;178;p9"/>
          <p:cNvSpPr txBox="1"/>
          <p:nvPr/>
        </p:nvSpPr>
        <p:spPr>
          <a:xfrm>
            <a:off x="2126681" y="1891341"/>
            <a:ext cx="5715570" cy="82971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5300"/>
              <a:buFont typeface="Arial"/>
              <a:buNone/>
            </a:pPr>
            <a:r>
              <a:rPr lang="it-IT" sz="5300" b="1" i="0" u="none" strike="noStrike" cap="none">
                <a:solidFill>
                  <a:srgbClr val="393939"/>
                </a:solidFill>
                <a:latin typeface="Verdana"/>
                <a:ea typeface="Verdana"/>
                <a:cs typeface="Verdana"/>
                <a:sym typeface="Verdana"/>
              </a:rPr>
              <a:t>CICLO DI VITA</a:t>
            </a:r>
            <a:endParaRPr sz="5300" b="0" i="0" u="none" strike="noStrike" cap="none">
              <a:solidFill>
                <a:schemeClr val="dk1"/>
              </a:solidFill>
              <a:latin typeface="Verdana"/>
              <a:ea typeface="Verdana"/>
              <a:cs typeface="Verdana"/>
              <a:sym typeface="Verdana"/>
            </a:endParaRPr>
          </a:p>
        </p:txBody>
      </p:sp>
      <p:sp>
        <p:nvSpPr>
          <p:cNvPr id="179" name="Google Shape;179;p9"/>
          <p:cNvSpPr txBox="1"/>
          <p:nvPr/>
        </p:nvSpPr>
        <p:spPr>
          <a:xfrm>
            <a:off x="4121531" y="3420742"/>
            <a:ext cx="4199890" cy="1924050"/>
          </a:xfrm>
          <a:prstGeom prst="rect">
            <a:avLst/>
          </a:prstGeom>
          <a:noFill/>
          <a:ln>
            <a:noFill/>
          </a:ln>
        </p:spPr>
        <p:txBody>
          <a:bodyPr spcFirstLastPara="1" wrap="square" lIns="0" tIns="77450" rIns="0" bIns="0" anchor="t" anchorCtr="0">
            <a:spAutoFit/>
          </a:bodyPr>
          <a:lstStyle/>
          <a:p>
            <a:pPr marL="12700" marR="0" lvl="0" indent="0" algn="just" rtl="0">
              <a:lnSpc>
                <a:spcPct val="100000"/>
              </a:lnSpc>
              <a:spcBef>
                <a:spcPts val="0"/>
              </a:spcBef>
              <a:spcAft>
                <a:spcPts val="0"/>
              </a:spcAft>
              <a:buClr>
                <a:srgbClr val="000000"/>
              </a:buClr>
              <a:buSzPts val="2500"/>
              <a:buFont typeface="Arial"/>
              <a:buNone/>
            </a:pPr>
            <a:r>
              <a:rPr lang="it-IT" sz="2500" b="1" i="0" u="none" strike="noStrike" cap="none">
                <a:solidFill>
                  <a:srgbClr val="393939"/>
                </a:solidFill>
                <a:latin typeface="Tahoma"/>
                <a:ea typeface="Tahoma"/>
                <a:cs typeface="Tahoma"/>
                <a:sym typeface="Tahoma"/>
              </a:rPr>
              <a:t>Conﬁni del sistema</a:t>
            </a:r>
            <a:endParaRPr sz="2500" b="0" i="0" u="none" strike="noStrike" cap="none">
              <a:solidFill>
                <a:schemeClr val="dk1"/>
              </a:solidFill>
              <a:latin typeface="Tahoma"/>
              <a:ea typeface="Tahoma"/>
              <a:cs typeface="Tahoma"/>
              <a:sym typeface="Tahoma"/>
            </a:endParaRPr>
          </a:p>
          <a:p>
            <a:pPr marL="12700" marR="5080" lvl="0" indent="0" algn="just" rtl="0">
              <a:lnSpc>
                <a:spcPct val="148205"/>
              </a:lnSpc>
              <a:spcBef>
                <a:spcPts val="75"/>
              </a:spcBef>
              <a:spcAft>
                <a:spcPts val="0"/>
              </a:spcAft>
              <a:buClr>
                <a:srgbClr val="000000"/>
              </a:buClr>
              <a:buSzPts val="1950"/>
              <a:buFont typeface="Arial"/>
              <a:buNone/>
            </a:pPr>
            <a:r>
              <a:rPr lang="it-IT" sz="1950" b="0" i="0" u="none" strike="noStrike" cap="none">
                <a:solidFill>
                  <a:srgbClr val="393939"/>
                </a:solidFill>
                <a:latin typeface="Verdana"/>
                <a:ea typeface="Verdana"/>
                <a:cs typeface="Verdana"/>
                <a:sym typeface="Verdana"/>
              </a:rPr>
              <a:t>Es. Lo studio include le seguenti fasi  del ciclo di vita del prodotto, che  vanno dalla culla alla tomba</a:t>
            </a:r>
            <a:endParaRPr sz="1950" b="0" i="0" u="none" strike="noStrike" cap="none">
              <a:solidFill>
                <a:schemeClr val="dk1"/>
              </a:solidFill>
              <a:latin typeface="Verdana"/>
              <a:ea typeface="Verdana"/>
              <a:cs typeface="Verdana"/>
              <a:sym typeface="Verdana"/>
            </a:endParaRPr>
          </a:p>
          <a:p>
            <a:pPr marL="12700" marR="0" lvl="0" indent="0" algn="just" rtl="0">
              <a:lnSpc>
                <a:spcPct val="100000"/>
              </a:lnSpc>
              <a:spcBef>
                <a:spcPts val="345"/>
              </a:spcBef>
              <a:spcAft>
                <a:spcPts val="0"/>
              </a:spcAft>
              <a:buClr>
                <a:srgbClr val="000000"/>
              </a:buClr>
              <a:buSzPts val="1950"/>
              <a:buFont typeface="Arial"/>
              <a:buNone/>
            </a:pPr>
            <a:r>
              <a:rPr lang="it-IT" sz="1950" b="0" i="0" u="none" strike="noStrike" cap="none">
                <a:solidFill>
                  <a:srgbClr val="393939"/>
                </a:solidFill>
                <a:latin typeface="Verdana"/>
                <a:ea typeface="Verdana"/>
                <a:cs typeface="Verdana"/>
                <a:sym typeface="Verdana"/>
              </a:rPr>
              <a:t>(from-cradle-to-grave):</a:t>
            </a:r>
            <a:endParaRPr sz="1950" b="0" i="0" u="none" strike="noStrike" cap="none">
              <a:solidFill>
                <a:schemeClr val="dk1"/>
              </a:solidFill>
              <a:latin typeface="Verdana"/>
              <a:ea typeface="Verdana"/>
              <a:cs typeface="Verdana"/>
              <a:sym typeface="Verdana"/>
            </a:endParaRPr>
          </a:p>
        </p:txBody>
      </p:sp>
      <p:sp>
        <p:nvSpPr>
          <p:cNvPr id="180" name="Google Shape;180;p9"/>
          <p:cNvSpPr txBox="1"/>
          <p:nvPr/>
        </p:nvSpPr>
        <p:spPr>
          <a:xfrm>
            <a:off x="4121531" y="5685798"/>
            <a:ext cx="4344035" cy="1858010"/>
          </a:xfrm>
          <a:prstGeom prst="rect">
            <a:avLst/>
          </a:prstGeom>
          <a:noFill/>
          <a:ln>
            <a:noFill/>
          </a:ln>
        </p:spPr>
        <p:txBody>
          <a:bodyPr spcFirstLastPara="1" wrap="square" lIns="0" tIns="81275" rIns="0" bIns="0" anchor="t" anchorCtr="0">
            <a:spAutoFit/>
          </a:bodyPr>
          <a:lstStyle/>
          <a:p>
            <a:pPr marL="229870" marR="0" lvl="0" indent="-217804" algn="l" rtl="0">
              <a:lnSpc>
                <a:spcPct val="100000"/>
              </a:lnSpc>
              <a:spcBef>
                <a:spcPts val="0"/>
              </a:spcBef>
              <a:spcAft>
                <a:spcPts val="0"/>
              </a:spcAft>
              <a:buClr>
                <a:srgbClr val="393939"/>
              </a:buClr>
              <a:buSzPts val="1950"/>
              <a:buFont typeface="Verdana"/>
              <a:buAutoNum type="arabicPeriod"/>
            </a:pPr>
            <a:r>
              <a:rPr lang="it-IT" sz="1950" b="0" i="0" u="none" strike="noStrike" cap="none">
                <a:solidFill>
                  <a:srgbClr val="393939"/>
                </a:solidFill>
                <a:latin typeface="Verdana"/>
                <a:ea typeface="Verdana"/>
                <a:cs typeface="Verdana"/>
                <a:sym typeface="Verdana"/>
              </a:rPr>
              <a:t>Produzione delle materie prime;</a:t>
            </a:r>
            <a:endParaRPr sz="1950" b="0" i="0" u="none" strike="noStrike" cap="none">
              <a:solidFill>
                <a:schemeClr val="dk1"/>
              </a:solidFill>
              <a:latin typeface="Verdana"/>
              <a:ea typeface="Verdana"/>
              <a:cs typeface="Verdana"/>
              <a:sym typeface="Verdana"/>
            </a:endParaRPr>
          </a:p>
          <a:p>
            <a:pPr marL="283845" marR="0" lvl="0" indent="-271780" algn="l" rtl="0">
              <a:lnSpc>
                <a:spcPct val="100000"/>
              </a:lnSpc>
              <a:spcBef>
                <a:spcPts val="545"/>
              </a:spcBef>
              <a:spcAft>
                <a:spcPts val="0"/>
              </a:spcAft>
              <a:buClr>
                <a:srgbClr val="393939"/>
              </a:buClr>
              <a:buSzPts val="1950"/>
              <a:buFont typeface="Verdana"/>
              <a:buAutoNum type="arabicPeriod"/>
            </a:pPr>
            <a:r>
              <a:rPr lang="it-IT" sz="1950" b="0" i="0" u="none" strike="noStrike" cap="none">
                <a:solidFill>
                  <a:srgbClr val="393939"/>
                </a:solidFill>
                <a:latin typeface="Verdana"/>
                <a:ea typeface="Verdana"/>
                <a:cs typeface="Verdana"/>
                <a:sym typeface="Verdana"/>
              </a:rPr>
              <a:t>Produzione del packaging;</a:t>
            </a:r>
            <a:endParaRPr sz="1950" b="0" i="0" u="none" strike="noStrike" cap="none">
              <a:solidFill>
                <a:schemeClr val="dk1"/>
              </a:solidFill>
              <a:latin typeface="Verdana"/>
              <a:ea typeface="Verdana"/>
              <a:cs typeface="Verdana"/>
              <a:sym typeface="Verdana"/>
            </a:endParaRPr>
          </a:p>
          <a:p>
            <a:pPr marL="280670" marR="0" lvl="0" indent="-268605" algn="l" rtl="0">
              <a:lnSpc>
                <a:spcPct val="100000"/>
              </a:lnSpc>
              <a:spcBef>
                <a:spcPts val="545"/>
              </a:spcBef>
              <a:spcAft>
                <a:spcPts val="0"/>
              </a:spcAft>
              <a:buClr>
                <a:srgbClr val="393939"/>
              </a:buClr>
              <a:buSzPts val="1950"/>
              <a:buFont typeface="Verdana"/>
              <a:buAutoNum type="arabicPeriod"/>
            </a:pPr>
            <a:r>
              <a:rPr lang="it-IT" sz="1950" b="0" i="0" u="none" strike="noStrike" cap="none">
                <a:solidFill>
                  <a:srgbClr val="393939"/>
                </a:solidFill>
                <a:latin typeface="Verdana"/>
                <a:ea typeface="Verdana"/>
                <a:cs typeface="Verdana"/>
                <a:sym typeface="Verdana"/>
              </a:rPr>
              <a:t>Processo produttivo;</a:t>
            </a:r>
            <a:endParaRPr sz="1950" b="0" i="0" u="none" strike="noStrike" cap="none">
              <a:solidFill>
                <a:schemeClr val="dk1"/>
              </a:solidFill>
              <a:latin typeface="Verdana"/>
              <a:ea typeface="Verdana"/>
              <a:cs typeface="Verdana"/>
              <a:sym typeface="Verdana"/>
            </a:endParaRPr>
          </a:p>
          <a:p>
            <a:pPr marL="309880" marR="0" lvl="0" indent="-297815" algn="l" rtl="0">
              <a:lnSpc>
                <a:spcPct val="100000"/>
              </a:lnSpc>
              <a:spcBef>
                <a:spcPts val="545"/>
              </a:spcBef>
              <a:spcAft>
                <a:spcPts val="0"/>
              </a:spcAft>
              <a:buClr>
                <a:srgbClr val="393939"/>
              </a:buClr>
              <a:buSzPts val="1950"/>
              <a:buFont typeface="Verdana"/>
              <a:buAutoNum type="arabicPeriod"/>
            </a:pPr>
            <a:r>
              <a:rPr lang="it-IT" sz="1950" b="0" i="0" u="none" strike="noStrike" cap="none">
                <a:solidFill>
                  <a:srgbClr val="393939"/>
                </a:solidFill>
                <a:latin typeface="Verdana"/>
                <a:ea typeface="Verdana"/>
                <a:cs typeface="Verdana"/>
                <a:sym typeface="Verdana"/>
              </a:rPr>
              <a:t>Logistica (distribuzione);</a:t>
            </a:r>
            <a:endParaRPr sz="1950" b="0" i="0" u="none" strike="noStrike" cap="none">
              <a:solidFill>
                <a:schemeClr val="dk1"/>
              </a:solidFill>
              <a:latin typeface="Verdana"/>
              <a:ea typeface="Verdana"/>
              <a:cs typeface="Verdana"/>
              <a:sym typeface="Verdana"/>
            </a:endParaRPr>
          </a:p>
          <a:p>
            <a:pPr marL="281305" marR="0" lvl="0" indent="-269240" algn="l" rtl="0">
              <a:lnSpc>
                <a:spcPct val="100000"/>
              </a:lnSpc>
              <a:spcBef>
                <a:spcPts val="545"/>
              </a:spcBef>
              <a:spcAft>
                <a:spcPts val="0"/>
              </a:spcAft>
              <a:buClr>
                <a:srgbClr val="393939"/>
              </a:buClr>
              <a:buSzPts val="1950"/>
              <a:buFont typeface="Verdana"/>
              <a:buAutoNum type="arabicPeriod"/>
            </a:pPr>
            <a:r>
              <a:rPr lang="it-IT" sz="1950" b="0" i="0" u="none" strike="noStrike" cap="none">
                <a:solidFill>
                  <a:srgbClr val="393939"/>
                </a:solidFill>
                <a:latin typeface="Verdana"/>
                <a:ea typeface="Verdana"/>
                <a:cs typeface="Verdana"/>
                <a:sym typeface="Verdana"/>
              </a:rPr>
              <a:t>Fine Vita.</a:t>
            </a:r>
            <a:endParaRPr sz="1950" b="0" i="0" u="none" strike="noStrike" cap="none">
              <a:solidFill>
                <a:schemeClr val="dk1"/>
              </a:solidFill>
              <a:latin typeface="Verdana"/>
              <a:ea typeface="Verdana"/>
              <a:cs typeface="Verdana"/>
              <a:sym typeface="Verdana"/>
            </a:endParaRPr>
          </a:p>
        </p:txBody>
      </p:sp>
      <p:grpSp>
        <p:nvGrpSpPr>
          <p:cNvPr id="181" name="Google Shape;181;p9"/>
          <p:cNvGrpSpPr/>
          <p:nvPr/>
        </p:nvGrpSpPr>
        <p:grpSpPr>
          <a:xfrm>
            <a:off x="9377565" y="1871959"/>
            <a:ext cx="916778" cy="916305"/>
            <a:chOff x="9377565" y="1871959"/>
            <a:chExt cx="916778" cy="916305"/>
          </a:xfrm>
        </p:grpSpPr>
        <p:sp>
          <p:nvSpPr>
            <p:cNvPr id="182" name="Google Shape;182;p9"/>
            <p:cNvSpPr/>
            <p:nvPr/>
          </p:nvSpPr>
          <p:spPr>
            <a:xfrm>
              <a:off x="9377565" y="1871959"/>
              <a:ext cx="916305" cy="916305"/>
            </a:xfrm>
            <a:custGeom>
              <a:avLst/>
              <a:gdLst/>
              <a:ahLst/>
              <a:cxnLst/>
              <a:rect l="l" t="t" r="r" b="b"/>
              <a:pathLst>
                <a:path w="916304" h="916305" extrusionOk="0">
                  <a:moveTo>
                    <a:pt x="458101" y="0"/>
                  </a:moveTo>
                  <a:lnTo>
                    <a:pt x="453138" y="0"/>
                  </a:lnTo>
                  <a:lnTo>
                    <a:pt x="401466" y="3518"/>
                  </a:lnTo>
                  <a:lnTo>
                    <a:pt x="353807" y="11972"/>
                  </a:lnTo>
                  <a:lnTo>
                    <a:pt x="307984" y="25207"/>
                  </a:lnTo>
                  <a:lnTo>
                    <a:pt x="264266" y="42949"/>
                  </a:lnTo>
                  <a:lnTo>
                    <a:pt x="222925" y="64929"/>
                  </a:lnTo>
                  <a:lnTo>
                    <a:pt x="184234" y="90875"/>
                  </a:lnTo>
                  <a:lnTo>
                    <a:pt x="148463" y="120516"/>
                  </a:lnTo>
                  <a:lnTo>
                    <a:pt x="115884" y="153580"/>
                  </a:lnTo>
                  <a:lnTo>
                    <a:pt x="86767" y="189796"/>
                  </a:lnTo>
                  <a:lnTo>
                    <a:pt x="61386" y="228893"/>
                  </a:lnTo>
                  <a:lnTo>
                    <a:pt x="40011" y="270600"/>
                  </a:lnTo>
                  <a:lnTo>
                    <a:pt x="22913" y="314646"/>
                  </a:lnTo>
                  <a:lnTo>
                    <a:pt x="10364" y="360759"/>
                  </a:lnTo>
                  <a:lnTo>
                    <a:pt x="2636" y="408667"/>
                  </a:lnTo>
                  <a:lnTo>
                    <a:pt x="0" y="458101"/>
                  </a:lnTo>
                  <a:lnTo>
                    <a:pt x="2636" y="507525"/>
                  </a:lnTo>
                  <a:lnTo>
                    <a:pt x="10364" y="555427"/>
                  </a:lnTo>
                  <a:lnTo>
                    <a:pt x="22913" y="601535"/>
                  </a:lnTo>
                  <a:lnTo>
                    <a:pt x="40011" y="645578"/>
                  </a:lnTo>
                  <a:lnTo>
                    <a:pt x="61386" y="687285"/>
                  </a:lnTo>
                  <a:lnTo>
                    <a:pt x="86767" y="726383"/>
                  </a:lnTo>
                  <a:lnTo>
                    <a:pt x="115884" y="762601"/>
                  </a:lnTo>
                  <a:lnTo>
                    <a:pt x="148463" y="795668"/>
                  </a:lnTo>
                  <a:lnTo>
                    <a:pt x="184234" y="825311"/>
                  </a:lnTo>
                  <a:lnTo>
                    <a:pt x="222925" y="851261"/>
                  </a:lnTo>
                  <a:lnTo>
                    <a:pt x="264266" y="873244"/>
                  </a:lnTo>
                  <a:lnTo>
                    <a:pt x="307984" y="890990"/>
                  </a:lnTo>
                  <a:lnTo>
                    <a:pt x="353807" y="904227"/>
                  </a:lnTo>
                  <a:lnTo>
                    <a:pt x="401466" y="912683"/>
                  </a:lnTo>
                  <a:lnTo>
                    <a:pt x="450687" y="916087"/>
                  </a:lnTo>
                  <a:lnTo>
                    <a:pt x="458101" y="916202"/>
                  </a:lnTo>
                  <a:lnTo>
                    <a:pt x="504935" y="913837"/>
                  </a:lnTo>
                  <a:lnTo>
                    <a:pt x="550417" y="906894"/>
                  </a:lnTo>
                  <a:lnTo>
                    <a:pt x="594316" y="895604"/>
                  </a:lnTo>
                  <a:lnTo>
                    <a:pt x="636404" y="880198"/>
                  </a:lnTo>
                  <a:lnTo>
                    <a:pt x="676448" y="860906"/>
                  </a:lnTo>
                  <a:lnTo>
                    <a:pt x="714218" y="837959"/>
                  </a:lnTo>
                  <a:lnTo>
                    <a:pt x="749485" y="811586"/>
                  </a:lnTo>
                  <a:lnTo>
                    <a:pt x="782018" y="782018"/>
                  </a:lnTo>
                  <a:lnTo>
                    <a:pt x="811586" y="749485"/>
                  </a:lnTo>
                  <a:lnTo>
                    <a:pt x="837959" y="714218"/>
                  </a:lnTo>
                  <a:lnTo>
                    <a:pt x="860906" y="676448"/>
                  </a:lnTo>
                  <a:lnTo>
                    <a:pt x="880198" y="636404"/>
                  </a:lnTo>
                  <a:lnTo>
                    <a:pt x="895604" y="594316"/>
                  </a:lnTo>
                  <a:lnTo>
                    <a:pt x="906894" y="550417"/>
                  </a:lnTo>
                  <a:lnTo>
                    <a:pt x="913837" y="504935"/>
                  </a:lnTo>
                  <a:lnTo>
                    <a:pt x="916202" y="458101"/>
                  </a:lnTo>
                  <a:lnTo>
                    <a:pt x="913837" y="411256"/>
                  </a:lnTo>
                  <a:lnTo>
                    <a:pt x="906894" y="365767"/>
                  </a:lnTo>
                  <a:lnTo>
                    <a:pt x="895604" y="321862"/>
                  </a:lnTo>
                  <a:lnTo>
                    <a:pt x="880198" y="279771"/>
                  </a:lnTo>
                  <a:lnTo>
                    <a:pt x="860906" y="239726"/>
                  </a:lnTo>
                  <a:lnTo>
                    <a:pt x="837959" y="201956"/>
                  </a:lnTo>
                  <a:lnTo>
                    <a:pt x="811586" y="166690"/>
                  </a:lnTo>
                  <a:lnTo>
                    <a:pt x="782018" y="134160"/>
                  </a:lnTo>
                  <a:lnTo>
                    <a:pt x="749485" y="104596"/>
                  </a:lnTo>
                  <a:lnTo>
                    <a:pt x="714218" y="78226"/>
                  </a:lnTo>
                  <a:lnTo>
                    <a:pt x="676448" y="55282"/>
                  </a:lnTo>
                  <a:lnTo>
                    <a:pt x="636404" y="35994"/>
                  </a:lnTo>
                  <a:lnTo>
                    <a:pt x="594316" y="20592"/>
                  </a:lnTo>
                  <a:lnTo>
                    <a:pt x="550417" y="9305"/>
                  </a:lnTo>
                  <a:lnTo>
                    <a:pt x="504935" y="2364"/>
                  </a:lnTo>
                  <a:lnTo>
                    <a:pt x="458101"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
            <p:cNvSpPr/>
            <p:nvPr/>
          </p:nvSpPr>
          <p:spPr>
            <a:xfrm>
              <a:off x="9828253" y="1871959"/>
              <a:ext cx="466090" cy="916305"/>
            </a:xfrm>
            <a:custGeom>
              <a:avLst/>
              <a:gdLst/>
              <a:ahLst/>
              <a:cxnLst/>
              <a:rect l="l" t="t" r="r" b="b"/>
              <a:pathLst>
                <a:path w="466090" h="916305" extrusionOk="0">
                  <a:moveTo>
                    <a:pt x="7413" y="0"/>
                  </a:moveTo>
                  <a:lnTo>
                    <a:pt x="0" y="115"/>
                  </a:lnTo>
                  <a:lnTo>
                    <a:pt x="0" y="916087"/>
                  </a:lnTo>
                  <a:lnTo>
                    <a:pt x="7413" y="916202"/>
                  </a:lnTo>
                  <a:lnTo>
                    <a:pt x="54247" y="913837"/>
                  </a:lnTo>
                  <a:lnTo>
                    <a:pt x="99729" y="906894"/>
                  </a:lnTo>
                  <a:lnTo>
                    <a:pt x="143629" y="895604"/>
                  </a:lnTo>
                  <a:lnTo>
                    <a:pt x="185716" y="880198"/>
                  </a:lnTo>
                  <a:lnTo>
                    <a:pt x="225760" y="860906"/>
                  </a:lnTo>
                  <a:lnTo>
                    <a:pt x="263530" y="837959"/>
                  </a:lnTo>
                  <a:lnTo>
                    <a:pt x="298797" y="811586"/>
                  </a:lnTo>
                  <a:lnTo>
                    <a:pt x="331330" y="782018"/>
                  </a:lnTo>
                  <a:lnTo>
                    <a:pt x="360898" y="749485"/>
                  </a:lnTo>
                  <a:lnTo>
                    <a:pt x="387271" y="714218"/>
                  </a:lnTo>
                  <a:lnTo>
                    <a:pt x="410219" y="676448"/>
                  </a:lnTo>
                  <a:lnTo>
                    <a:pt x="429511" y="636404"/>
                  </a:lnTo>
                  <a:lnTo>
                    <a:pt x="444917" y="594316"/>
                  </a:lnTo>
                  <a:lnTo>
                    <a:pt x="456206" y="550417"/>
                  </a:lnTo>
                  <a:lnTo>
                    <a:pt x="463149" y="504935"/>
                  </a:lnTo>
                  <a:lnTo>
                    <a:pt x="465514" y="458101"/>
                  </a:lnTo>
                  <a:lnTo>
                    <a:pt x="463149" y="411256"/>
                  </a:lnTo>
                  <a:lnTo>
                    <a:pt x="456206" y="365767"/>
                  </a:lnTo>
                  <a:lnTo>
                    <a:pt x="444917" y="321862"/>
                  </a:lnTo>
                  <a:lnTo>
                    <a:pt x="429511" y="279771"/>
                  </a:lnTo>
                  <a:lnTo>
                    <a:pt x="410219" y="239726"/>
                  </a:lnTo>
                  <a:lnTo>
                    <a:pt x="387271" y="201956"/>
                  </a:lnTo>
                  <a:lnTo>
                    <a:pt x="360898" y="166690"/>
                  </a:lnTo>
                  <a:lnTo>
                    <a:pt x="331330" y="134160"/>
                  </a:lnTo>
                  <a:lnTo>
                    <a:pt x="298797" y="104596"/>
                  </a:lnTo>
                  <a:lnTo>
                    <a:pt x="263530" y="78226"/>
                  </a:lnTo>
                  <a:lnTo>
                    <a:pt x="225760" y="55282"/>
                  </a:lnTo>
                  <a:lnTo>
                    <a:pt x="185716" y="35994"/>
                  </a:lnTo>
                  <a:lnTo>
                    <a:pt x="143629" y="20592"/>
                  </a:lnTo>
                  <a:lnTo>
                    <a:pt x="99729" y="9305"/>
                  </a:lnTo>
                  <a:lnTo>
                    <a:pt x="54247" y="2364"/>
                  </a:lnTo>
                  <a:lnTo>
                    <a:pt x="7413"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
            <p:cNvSpPr/>
            <p:nvPr/>
          </p:nvSpPr>
          <p:spPr>
            <a:xfrm>
              <a:off x="9801606" y="2108345"/>
              <a:ext cx="99060" cy="50165"/>
            </a:xfrm>
            <a:custGeom>
              <a:avLst/>
              <a:gdLst/>
              <a:ahLst/>
              <a:cxnLst/>
              <a:rect l="l" t="t" r="r" b="b"/>
              <a:pathLst>
                <a:path w="99059" h="50164" extrusionOk="0">
                  <a:moveTo>
                    <a:pt x="25565" y="33464"/>
                  </a:moveTo>
                  <a:lnTo>
                    <a:pt x="24295" y="30340"/>
                  </a:lnTo>
                  <a:lnTo>
                    <a:pt x="19710" y="25717"/>
                  </a:lnTo>
                  <a:lnTo>
                    <a:pt x="16586" y="24422"/>
                  </a:lnTo>
                  <a:lnTo>
                    <a:pt x="8356" y="24396"/>
                  </a:lnTo>
                  <a:lnTo>
                    <a:pt x="3848" y="27368"/>
                  </a:lnTo>
                  <a:lnTo>
                    <a:pt x="0" y="36550"/>
                  </a:lnTo>
                  <a:lnTo>
                    <a:pt x="1028" y="41846"/>
                  </a:lnTo>
                  <a:lnTo>
                    <a:pt x="8051" y="48907"/>
                  </a:lnTo>
                  <a:lnTo>
                    <a:pt x="13335" y="49974"/>
                  </a:lnTo>
                  <a:lnTo>
                    <a:pt x="22542" y="46177"/>
                  </a:lnTo>
                  <a:lnTo>
                    <a:pt x="25552" y="41694"/>
                  </a:lnTo>
                  <a:lnTo>
                    <a:pt x="25552" y="36715"/>
                  </a:lnTo>
                  <a:lnTo>
                    <a:pt x="25565" y="33464"/>
                  </a:lnTo>
                  <a:close/>
                </a:path>
                <a:path w="99059" h="50164" extrusionOk="0">
                  <a:moveTo>
                    <a:pt x="62191" y="5461"/>
                  </a:moveTo>
                  <a:lnTo>
                    <a:pt x="56718" y="0"/>
                  </a:lnTo>
                  <a:lnTo>
                    <a:pt x="45034" y="0"/>
                  </a:lnTo>
                  <a:lnTo>
                    <a:pt x="40589" y="2971"/>
                  </a:lnTo>
                  <a:lnTo>
                    <a:pt x="36791" y="12103"/>
                  </a:lnTo>
                  <a:lnTo>
                    <a:pt x="37846" y="17348"/>
                  </a:lnTo>
                  <a:lnTo>
                    <a:pt x="44831" y="24333"/>
                  </a:lnTo>
                  <a:lnTo>
                    <a:pt x="50088" y="25374"/>
                  </a:lnTo>
                  <a:lnTo>
                    <a:pt x="59220" y="21602"/>
                  </a:lnTo>
                  <a:lnTo>
                    <a:pt x="62191" y="17145"/>
                  </a:lnTo>
                  <a:lnTo>
                    <a:pt x="62191" y="12204"/>
                  </a:lnTo>
                  <a:lnTo>
                    <a:pt x="62191" y="5461"/>
                  </a:lnTo>
                  <a:close/>
                </a:path>
                <a:path w="99059" h="50164" extrusionOk="0">
                  <a:moveTo>
                    <a:pt x="98907" y="33451"/>
                  </a:moveTo>
                  <a:lnTo>
                    <a:pt x="97612" y="30327"/>
                  </a:lnTo>
                  <a:lnTo>
                    <a:pt x="93002" y="25717"/>
                  </a:lnTo>
                  <a:lnTo>
                    <a:pt x="89877" y="24422"/>
                  </a:lnTo>
                  <a:lnTo>
                    <a:pt x="81648" y="24422"/>
                  </a:lnTo>
                  <a:lnTo>
                    <a:pt x="77165" y="27419"/>
                  </a:lnTo>
                  <a:lnTo>
                    <a:pt x="73355" y="36601"/>
                  </a:lnTo>
                  <a:lnTo>
                    <a:pt x="74409" y="41884"/>
                  </a:lnTo>
                  <a:lnTo>
                    <a:pt x="81445" y="48920"/>
                  </a:lnTo>
                  <a:lnTo>
                    <a:pt x="86728" y="49974"/>
                  </a:lnTo>
                  <a:lnTo>
                    <a:pt x="95910" y="46164"/>
                  </a:lnTo>
                  <a:lnTo>
                    <a:pt x="98907" y="41681"/>
                  </a:lnTo>
                  <a:lnTo>
                    <a:pt x="98907" y="36715"/>
                  </a:lnTo>
                  <a:lnTo>
                    <a:pt x="98907" y="33451"/>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5" name="Google Shape;185;p9"/>
            <p:cNvPicPr preferRelativeResize="0"/>
            <p:nvPr/>
          </p:nvPicPr>
          <p:blipFill rotWithShape="1">
            <a:blip r:embed="rId5">
              <a:alphaModFix/>
            </a:blip>
            <a:srcRect/>
            <a:stretch/>
          </p:blipFill>
          <p:spPr>
            <a:xfrm>
              <a:off x="9727680" y="2312919"/>
              <a:ext cx="228150" cy="183271"/>
            </a:xfrm>
            <a:prstGeom prst="rect">
              <a:avLst/>
            </a:prstGeom>
            <a:noFill/>
            <a:ln>
              <a:noFill/>
            </a:ln>
          </p:spPr>
        </p:pic>
        <p:sp>
          <p:nvSpPr>
            <p:cNvPr id="186" name="Google Shape;186;p9"/>
            <p:cNvSpPr/>
            <p:nvPr/>
          </p:nvSpPr>
          <p:spPr>
            <a:xfrm>
              <a:off x="9565710" y="2060239"/>
              <a:ext cx="540385" cy="539750"/>
            </a:xfrm>
            <a:custGeom>
              <a:avLst/>
              <a:gdLst/>
              <a:ahLst/>
              <a:cxnLst/>
              <a:rect l="l" t="t" r="r" b="b"/>
              <a:pathLst>
                <a:path w="540384" h="539750" extrusionOk="0">
                  <a:moveTo>
                    <a:pt x="533043" y="519282"/>
                  </a:moveTo>
                  <a:lnTo>
                    <a:pt x="86615" y="519282"/>
                  </a:lnTo>
                  <a:lnTo>
                    <a:pt x="88227" y="519743"/>
                  </a:lnTo>
                  <a:lnTo>
                    <a:pt x="132824" y="528401"/>
                  </a:lnTo>
                  <a:lnTo>
                    <a:pt x="177793" y="534610"/>
                  </a:lnTo>
                  <a:lnTo>
                    <a:pt x="223032" y="538359"/>
                  </a:lnTo>
                  <a:lnTo>
                    <a:pt x="268442" y="539638"/>
                  </a:lnTo>
                  <a:lnTo>
                    <a:pt x="311540" y="538492"/>
                  </a:lnTo>
                  <a:lnTo>
                    <a:pt x="354487" y="535110"/>
                  </a:lnTo>
                  <a:lnTo>
                    <a:pt x="397202" y="529500"/>
                  </a:lnTo>
                  <a:lnTo>
                    <a:pt x="439599" y="521669"/>
                  </a:lnTo>
                  <a:lnTo>
                    <a:pt x="450729" y="519366"/>
                  </a:lnTo>
                  <a:lnTo>
                    <a:pt x="532941" y="519366"/>
                  </a:lnTo>
                  <a:close/>
                </a:path>
                <a:path w="540384" h="539750" extrusionOk="0">
                  <a:moveTo>
                    <a:pt x="532941" y="519366"/>
                  </a:moveTo>
                  <a:lnTo>
                    <a:pt x="451891" y="519366"/>
                  </a:lnTo>
                  <a:lnTo>
                    <a:pt x="516853" y="528612"/>
                  </a:lnTo>
                  <a:lnTo>
                    <a:pt x="524298" y="526507"/>
                  </a:lnTo>
                  <a:lnTo>
                    <a:pt x="532941" y="519366"/>
                  </a:lnTo>
                  <a:close/>
                </a:path>
                <a:path w="540384" h="539750" extrusionOk="0">
                  <a:moveTo>
                    <a:pt x="265981" y="0"/>
                  </a:moveTo>
                  <a:lnTo>
                    <a:pt x="263363" y="0"/>
                  </a:lnTo>
                  <a:lnTo>
                    <a:pt x="200040" y="20514"/>
                  </a:lnTo>
                  <a:lnTo>
                    <a:pt x="151569" y="56144"/>
                  </a:lnTo>
                  <a:lnTo>
                    <a:pt x="118497" y="93604"/>
                  </a:lnTo>
                  <a:lnTo>
                    <a:pt x="101368" y="119608"/>
                  </a:lnTo>
                  <a:lnTo>
                    <a:pt x="74726" y="127466"/>
                  </a:lnTo>
                  <a:lnTo>
                    <a:pt x="52969" y="141633"/>
                  </a:lnTo>
                  <a:lnTo>
                    <a:pt x="38299" y="160438"/>
                  </a:lnTo>
                  <a:lnTo>
                    <a:pt x="32920" y="182214"/>
                  </a:lnTo>
                  <a:lnTo>
                    <a:pt x="32920" y="184360"/>
                  </a:lnTo>
                  <a:lnTo>
                    <a:pt x="35108" y="193667"/>
                  </a:lnTo>
                  <a:lnTo>
                    <a:pt x="41149" y="201366"/>
                  </a:lnTo>
                  <a:lnTo>
                    <a:pt x="50258" y="206861"/>
                  </a:lnTo>
                  <a:lnTo>
                    <a:pt x="61652" y="209553"/>
                  </a:lnTo>
                  <a:lnTo>
                    <a:pt x="38665" y="448918"/>
                  </a:lnTo>
                  <a:lnTo>
                    <a:pt x="38606" y="452070"/>
                  </a:lnTo>
                  <a:lnTo>
                    <a:pt x="8104" y="482184"/>
                  </a:lnTo>
                  <a:lnTo>
                    <a:pt x="2816" y="487430"/>
                  </a:lnTo>
                  <a:lnTo>
                    <a:pt x="0" y="494655"/>
                  </a:lnTo>
                  <a:lnTo>
                    <a:pt x="670" y="509534"/>
                  </a:lnTo>
                  <a:lnTo>
                    <a:pt x="4135" y="516476"/>
                  </a:lnTo>
                  <a:lnTo>
                    <a:pt x="15622" y="525952"/>
                  </a:lnTo>
                  <a:lnTo>
                    <a:pt x="23098" y="528046"/>
                  </a:lnTo>
                  <a:lnTo>
                    <a:pt x="86615" y="519282"/>
                  </a:lnTo>
                  <a:lnTo>
                    <a:pt x="533043" y="519282"/>
                  </a:lnTo>
                  <a:lnTo>
                    <a:pt x="535214" y="517488"/>
                  </a:lnTo>
                  <a:lnTo>
                    <a:pt x="288345" y="517488"/>
                  </a:lnTo>
                  <a:lnTo>
                    <a:pt x="239122" y="517190"/>
                  </a:lnTo>
                  <a:lnTo>
                    <a:pt x="189987" y="513868"/>
                  </a:lnTo>
                  <a:lnTo>
                    <a:pt x="141080" y="507526"/>
                  </a:lnTo>
                  <a:lnTo>
                    <a:pt x="133088" y="505984"/>
                  </a:lnTo>
                  <a:lnTo>
                    <a:pt x="25109" y="505984"/>
                  </a:lnTo>
                  <a:lnTo>
                    <a:pt x="23056" y="504906"/>
                  </a:lnTo>
                  <a:lnTo>
                    <a:pt x="22177" y="503000"/>
                  </a:lnTo>
                  <a:lnTo>
                    <a:pt x="21140" y="501157"/>
                  </a:lnTo>
                  <a:lnTo>
                    <a:pt x="21486" y="498843"/>
                  </a:lnTo>
                  <a:lnTo>
                    <a:pt x="23099" y="497314"/>
                  </a:lnTo>
                  <a:lnTo>
                    <a:pt x="59589" y="461054"/>
                  </a:lnTo>
                  <a:lnTo>
                    <a:pt x="59589" y="451766"/>
                  </a:lnTo>
                  <a:lnTo>
                    <a:pt x="82636" y="212716"/>
                  </a:lnTo>
                  <a:lnTo>
                    <a:pt x="448151" y="212716"/>
                  </a:lnTo>
                  <a:lnTo>
                    <a:pt x="451284" y="212255"/>
                  </a:lnTo>
                  <a:lnTo>
                    <a:pt x="472831" y="212255"/>
                  </a:lnTo>
                  <a:lnTo>
                    <a:pt x="472374" y="208485"/>
                  </a:lnTo>
                  <a:lnTo>
                    <a:pt x="478268" y="207553"/>
                  </a:lnTo>
                  <a:lnTo>
                    <a:pt x="480268" y="206485"/>
                  </a:lnTo>
                  <a:lnTo>
                    <a:pt x="260599" y="206485"/>
                  </a:lnTo>
                  <a:lnTo>
                    <a:pt x="231405" y="206317"/>
                  </a:lnTo>
                  <a:lnTo>
                    <a:pt x="202235" y="205197"/>
                  </a:lnTo>
                  <a:lnTo>
                    <a:pt x="173115" y="203128"/>
                  </a:lnTo>
                  <a:lnTo>
                    <a:pt x="144068" y="200109"/>
                  </a:lnTo>
                  <a:lnTo>
                    <a:pt x="63867" y="187910"/>
                  </a:lnTo>
                  <a:lnTo>
                    <a:pt x="60337" y="187900"/>
                  </a:lnTo>
                  <a:lnTo>
                    <a:pt x="57055" y="186654"/>
                  </a:lnTo>
                  <a:lnTo>
                    <a:pt x="54511" y="184360"/>
                  </a:lnTo>
                  <a:lnTo>
                    <a:pt x="54511" y="182214"/>
                  </a:lnTo>
                  <a:lnTo>
                    <a:pt x="59199" y="167438"/>
                  </a:lnTo>
                  <a:lnTo>
                    <a:pt x="72081" y="153880"/>
                  </a:lnTo>
                  <a:lnTo>
                    <a:pt x="91387" y="143965"/>
                  </a:lnTo>
                  <a:lnTo>
                    <a:pt x="115347" y="140121"/>
                  </a:lnTo>
                  <a:lnTo>
                    <a:pt x="472245" y="140121"/>
                  </a:lnTo>
                  <a:lnTo>
                    <a:pt x="454220" y="128028"/>
                  </a:lnTo>
                  <a:lnTo>
                    <a:pt x="428280" y="119912"/>
                  </a:lnTo>
                  <a:lnTo>
                    <a:pt x="427406" y="118603"/>
                  </a:lnTo>
                  <a:lnTo>
                    <a:pt x="127556" y="118603"/>
                  </a:lnTo>
                  <a:lnTo>
                    <a:pt x="147275" y="92541"/>
                  </a:lnTo>
                  <a:lnTo>
                    <a:pt x="177098" y="62652"/>
                  </a:lnTo>
                  <a:lnTo>
                    <a:pt x="216352" y="36534"/>
                  </a:lnTo>
                  <a:lnTo>
                    <a:pt x="264672" y="21580"/>
                  </a:lnTo>
                  <a:lnTo>
                    <a:pt x="264672" y="21276"/>
                  </a:lnTo>
                  <a:lnTo>
                    <a:pt x="330284" y="21276"/>
                  </a:lnTo>
                  <a:lnTo>
                    <a:pt x="329493" y="20691"/>
                  </a:lnTo>
                  <a:lnTo>
                    <a:pt x="265981" y="0"/>
                  </a:lnTo>
                  <a:close/>
                </a:path>
                <a:path w="540384" h="539750" extrusionOk="0">
                  <a:moveTo>
                    <a:pt x="450352" y="496696"/>
                  </a:moveTo>
                  <a:lnTo>
                    <a:pt x="448206" y="497314"/>
                  </a:lnTo>
                  <a:lnTo>
                    <a:pt x="447567" y="497450"/>
                  </a:lnTo>
                  <a:lnTo>
                    <a:pt x="446949" y="497660"/>
                  </a:lnTo>
                  <a:lnTo>
                    <a:pt x="386498" y="509012"/>
                  </a:lnTo>
                  <a:lnTo>
                    <a:pt x="337517" y="514763"/>
                  </a:lnTo>
                  <a:lnTo>
                    <a:pt x="288345" y="517488"/>
                  </a:lnTo>
                  <a:lnTo>
                    <a:pt x="535214" y="517488"/>
                  </a:lnTo>
                  <a:lnTo>
                    <a:pt x="535742" y="517052"/>
                  </a:lnTo>
                  <a:lnTo>
                    <a:pt x="539208" y="510120"/>
                  </a:lnTo>
                  <a:lnTo>
                    <a:pt x="539410" y="505984"/>
                  </a:lnTo>
                  <a:lnTo>
                    <a:pt x="514644" y="505984"/>
                  </a:lnTo>
                  <a:lnTo>
                    <a:pt x="512570" y="505607"/>
                  </a:lnTo>
                  <a:lnTo>
                    <a:pt x="450352" y="496696"/>
                  </a:lnTo>
                  <a:close/>
                </a:path>
                <a:path w="540384" h="539750" extrusionOk="0">
                  <a:moveTo>
                    <a:pt x="88081" y="496927"/>
                  </a:moveTo>
                  <a:lnTo>
                    <a:pt x="27171" y="505607"/>
                  </a:lnTo>
                  <a:lnTo>
                    <a:pt x="25109" y="505984"/>
                  </a:lnTo>
                  <a:lnTo>
                    <a:pt x="133088" y="505984"/>
                  </a:lnTo>
                  <a:lnTo>
                    <a:pt x="92541" y="498162"/>
                  </a:lnTo>
                  <a:lnTo>
                    <a:pt x="88081" y="496927"/>
                  </a:lnTo>
                  <a:close/>
                </a:path>
                <a:path w="540384" h="539750" extrusionOk="0">
                  <a:moveTo>
                    <a:pt x="472831" y="212255"/>
                  </a:moveTo>
                  <a:lnTo>
                    <a:pt x="451284" y="212255"/>
                  </a:lnTo>
                  <a:lnTo>
                    <a:pt x="480364" y="451766"/>
                  </a:lnTo>
                  <a:lnTo>
                    <a:pt x="480383" y="460530"/>
                  </a:lnTo>
                  <a:lnTo>
                    <a:pt x="516702" y="497450"/>
                  </a:lnTo>
                  <a:lnTo>
                    <a:pt x="518235" y="498822"/>
                  </a:lnTo>
                  <a:lnTo>
                    <a:pt x="518622" y="501157"/>
                  </a:lnTo>
                  <a:lnTo>
                    <a:pt x="517565" y="503010"/>
                  </a:lnTo>
                  <a:lnTo>
                    <a:pt x="516685" y="504906"/>
                  </a:lnTo>
                  <a:lnTo>
                    <a:pt x="514644" y="505984"/>
                  </a:lnTo>
                  <a:lnTo>
                    <a:pt x="539410" y="505984"/>
                  </a:lnTo>
                  <a:lnTo>
                    <a:pt x="539931" y="495293"/>
                  </a:lnTo>
                  <a:lnTo>
                    <a:pt x="537156" y="488068"/>
                  </a:lnTo>
                  <a:lnTo>
                    <a:pt x="531931" y="482791"/>
                  </a:lnTo>
                  <a:lnTo>
                    <a:pt x="531910" y="482173"/>
                  </a:lnTo>
                  <a:lnTo>
                    <a:pt x="501565" y="451829"/>
                  </a:lnTo>
                  <a:lnTo>
                    <a:pt x="501565" y="448918"/>
                  </a:lnTo>
                  <a:lnTo>
                    <a:pt x="472831" y="212255"/>
                  </a:lnTo>
                  <a:close/>
                </a:path>
                <a:path w="540384" h="539750" extrusionOk="0">
                  <a:moveTo>
                    <a:pt x="517565" y="503000"/>
                  </a:moveTo>
                  <a:close/>
                </a:path>
                <a:path w="540384" h="539750" extrusionOk="0">
                  <a:moveTo>
                    <a:pt x="448151" y="212716"/>
                  </a:moveTo>
                  <a:lnTo>
                    <a:pt x="82636" y="212716"/>
                  </a:lnTo>
                  <a:lnTo>
                    <a:pt x="143859" y="222003"/>
                  </a:lnTo>
                  <a:lnTo>
                    <a:pt x="186699" y="225931"/>
                  </a:lnTo>
                  <a:lnTo>
                    <a:pt x="236098" y="227773"/>
                  </a:lnTo>
                  <a:lnTo>
                    <a:pt x="262149" y="228003"/>
                  </a:lnTo>
                  <a:lnTo>
                    <a:pt x="297561" y="228003"/>
                  </a:lnTo>
                  <a:lnTo>
                    <a:pt x="311540" y="227542"/>
                  </a:lnTo>
                  <a:lnTo>
                    <a:pt x="314461" y="227542"/>
                  </a:lnTo>
                  <a:lnTo>
                    <a:pt x="328440" y="226548"/>
                  </a:lnTo>
                  <a:lnTo>
                    <a:pt x="332366" y="226548"/>
                  </a:lnTo>
                  <a:lnTo>
                    <a:pt x="343267" y="225930"/>
                  </a:lnTo>
                  <a:lnTo>
                    <a:pt x="348188" y="225930"/>
                  </a:lnTo>
                  <a:lnTo>
                    <a:pt x="357099" y="225239"/>
                  </a:lnTo>
                  <a:lnTo>
                    <a:pt x="369852" y="224003"/>
                  </a:lnTo>
                  <a:lnTo>
                    <a:pt x="381297" y="222548"/>
                  </a:lnTo>
                  <a:lnTo>
                    <a:pt x="448151" y="212716"/>
                  </a:lnTo>
                  <a:close/>
                </a:path>
                <a:path w="540384" h="539750" extrusionOk="0">
                  <a:moveTo>
                    <a:pt x="472245" y="140121"/>
                  </a:moveTo>
                  <a:lnTo>
                    <a:pt x="412165" y="140121"/>
                  </a:lnTo>
                  <a:lnTo>
                    <a:pt x="436136" y="144019"/>
                  </a:lnTo>
                  <a:lnTo>
                    <a:pt x="455467" y="154025"/>
                  </a:lnTo>
                  <a:lnTo>
                    <a:pt x="468375" y="167602"/>
                  </a:lnTo>
                  <a:lnTo>
                    <a:pt x="473074" y="182214"/>
                  </a:lnTo>
                  <a:lnTo>
                    <a:pt x="473074" y="183973"/>
                  </a:lnTo>
                  <a:lnTo>
                    <a:pt x="377758" y="200569"/>
                  </a:lnTo>
                  <a:lnTo>
                    <a:pt x="319273" y="205428"/>
                  </a:lnTo>
                  <a:lnTo>
                    <a:pt x="260599" y="206485"/>
                  </a:lnTo>
                  <a:lnTo>
                    <a:pt x="480268" y="206485"/>
                  </a:lnTo>
                  <a:lnTo>
                    <a:pt x="494728" y="182214"/>
                  </a:lnTo>
                  <a:lnTo>
                    <a:pt x="489531" y="160792"/>
                  </a:lnTo>
                  <a:lnTo>
                    <a:pt x="475333" y="142193"/>
                  </a:lnTo>
                  <a:lnTo>
                    <a:pt x="472245" y="140121"/>
                  </a:lnTo>
                  <a:close/>
                </a:path>
                <a:path w="540384" h="539750" extrusionOk="0">
                  <a:moveTo>
                    <a:pt x="63799" y="187900"/>
                  </a:moveTo>
                  <a:lnTo>
                    <a:pt x="60364" y="187910"/>
                  </a:lnTo>
                  <a:lnTo>
                    <a:pt x="63867" y="187910"/>
                  </a:lnTo>
                  <a:close/>
                </a:path>
                <a:path w="540384" h="539750" extrusionOk="0">
                  <a:moveTo>
                    <a:pt x="330284" y="21276"/>
                  </a:moveTo>
                  <a:lnTo>
                    <a:pt x="264672" y="21276"/>
                  </a:lnTo>
                  <a:lnTo>
                    <a:pt x="312895" y="36407"/>
                  </a:lnTo>
                  <a:lnTo>
                    <a:pt x="352190" y="62686"/>
                  </a:lnTo>
                  <a:lnTo>
                    <a:pt x="381954" y="92541"/>
                  </a:lnTo>
                  <a:lnTo>
                    <a:pt x="401788" y="118603"/>
                  </a:lnTo>
                  <a:lnTo>
                    <a:pt x="427406" y="118603"/>
                  </a:lnTo>
                  <a:lnTo>
                    <a:pt x="411091" y="94167"/>
                  </a:lnTo>
                  <a:lnTo>
                    <a:pt x="378013" y="56587"/>
                  </a:lnTo>
                  <a:lnTo>
                    <a:pt x="330284" y="21276"/>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7" name="Google Shape;187;p9"/>
          <p:cNvGrpSpPr/>
          <p:nvPr/>
        </p:nvGrpSpPr>
        <p:grpSpPr>
          <a:xfrm>
            <a:off x="9381143" y="3263498"/>
            <a:ext cx="916778" cy="916305"/>
            <a:chOff x="9381143" y="3263498"/>
            <a:chExt cx="916778" cy="916305"/>
          </a:xfrm>
        </p:grpSpPr>
        <p:sp>
          <p:nvSpPr>
            <p:cNvPr id="188" name="Google Shape;188;p9"/>
            <p:cNvSpPr/>
            <p:nvPr/>
          </p:nvSpPr>
          <p:spPr>
            <a:xfrm>
              <a:off x="9381143" y="3263498"/>
              <a:ext cx="916305" cy="916305"/>
            </a:xfrm>
            <a:custGeom>
              <a:avLst/>
              <a:gdLst/>
              <a:ahLst/>
              <a:cxnLst/>
              <a:rect l="l" t="t" r="r" b="b"/>
              <a:pathLst>
                <a:path w="916304" h="916304" extrusionOk="0">
                  <a:moveTo>
                    <a:pt x="458101" y="0"/>
                  </a:moveTo>
                  <a:lnTo>
                    <a:pt x="453138" y="0"/>
                  </a:lnTo>
                  <a:lnTo>
                    <a:pt x="401466" y="3518"/>
                  </a:lnTo>
                  <a:lnTo>
                    <a:pt x="353807" y="11972"/>
                  </a:lnTo>
                  <a:lnTo>
                    <a:pt x="307984" y="25207"/>
                  </a:lnTo>
                  <a:lnTo>
                    <a:pt x="264266" y="42949"/>
                  </a:lnTo>
                  <a:lnTo>
                    <a:pt x="222925" y="64929"/>
                  </a:lnTo>
                  <a:lnTo>
                    <a:pt x="184234" y="90875"/>
                  </a:lnTo>
                  <a:lnTo>
                    <a:pt x="148463" y="120516"/>
                  </a:lnTo>
                  <a:lnTo>
                    <a:pt x="115884" y="153580"/>
                  </a:lnTo>
                  <a:lnTo>
                    <a:pt x="86767" y="189796"/>
                  </a:lnTo>
                  <a:lnTo>
                    <a:pt x="61386" y="228893"/>
                  </a:lnTo>
                  <a:lnTo>
                    <a:pt x="40011" y="270600"/>
                  </a:lnTo>
                  <a:lnTo>
                    <a:pt x="22913" y="314646"/>
                  </a:lnTo>
                  <a:lnTo>
                    <a:pt x="10364" y="360759"/>
                  </a:lnTo>
                  <a:lnTo>
                    <a:pt x="2636" y="408667"/>
                  </a:lnTo>
                  <a:lnTo>
                    <a:pt x="0" y="458101"/>
                  </a:lnTo>
                  <a:lnTo>
                    <a:pt x="2636" y="507525"/>
                  </a:lnTo>
                  <a:lnTo>
                    <a:pt x="10364" y="555427"/>
                  </a:lnTo>
                  <a:lnTo>
                    <a:pt x="22913" y="601535"/>
                  </a:lnTo>
                  <a:lnTo>
                    <a:pt x="40011" y="645578"/>
                  </a:lnTo>
                  <a:lnTo>
                    <a:pt x="61386" y="687285"/>
                  </a:lnTo>
                  <a:lnTo>
                    <a:pt x="86767" y="726383"/>
                  </a:lnTo>
                  <a:lnTo>
                    <a:pt x="115884" y="762601"/>
                  </a:lnTo>
                  <a:lnTo>
                    <a:pt x="148463" y="795668"/>
                  </a:lnTo>
                  <a:lnTo>
                    <a:pt x="184234" y="825311"/>
                  </a:lnTo>
                  <a:lnTo>
                    <a:pt x="222925" y="851261"/>
                  </a:lnTo>
                  <a:lnTo>
                    <a:pt x="264266" y="873244"/>
                  </a:lnTo>
                  <a:lnTo>
                    <a:pt x="307984" y="890990"/>
                  </a:lnTo>
                  <a:lnTo>
                    <a:pt x="353807" y="904227"/>
                  </a:lnTo>
                  <a:lnTo>
                    <a:pt x="401466" y="912683"/>
                  </a:lnTo>
                  <a:lnTo>
                    <a:pt x="450687" y="916087"/>
                  </a:lnTo>
                  <a:lnTo>
                    <a:pt x="458101" y="916202"/>
                  </a:lnTo>
                  <a:lnTo>
                    <a:pt x="504935" y="913837"/>
                  </a:lnTo>
                  <a:lnTo>
                    <a:pt x="550417" y="906894"/>
                  </a:lnTo>
                  <a:lnTo>
                    <a:pt x="594316" y="895604"/>
                  </a:lnTo>
                  <a:lnTo>
                    <a:pt x="636404" y="880198"/>
                  </a:lnTo>
                  <a:lnTo>
                    <a:pt x="676448" y="860906"/>
                  </a:lnTo>
                  <a:lnTo>
                    <a:pt x="714218" y="837959"/>
                  </a:lnTo>
                  <a:lnTo>
                    <a:pt x="749485" y="811586"/>
                  </a:lnTo>
                  <a:lnTo>
                    <a:pt x="782018" y="782018"/>
                  </a:lnTo>
                  <a:lnTo>
                    <a:pt x="811586" y="749485"/>
                  </a:lnTo>
                  <a:lnTo>
                    <a:pt x="837959" y="714218"/>
                  </a:lnTo>
                  <a:lnTo>
                    <a:pt x="860906" y="676448"/>
                  </a:lnTo>
                  <a:lnTo>
                    <a:pt x="880198" y="636404"/>
                  </a:lnTo>
                  <a:lnTo>
                    <a:pt x="895604" y="594316"/>
                  </a:lnTo>
                  <a:lnTo>
                    <a:pt x="906894" y="550417"/>
                  </a:lnTo>
                  <a:lnTo>
                    <a:pt x="913837" y="504935"/>
                  </a:lnTo>
                  <a:lnTo>
                    <a:pt x="916202" y="458101"/>
                  </a:lnTo>
                  <a:lnTo>
                    <a:pt x="913837" y="411256"/>
                  </a:lnTo>
                  <a:lnTo>
                    <a:pt x="906894" y="365767"/>
                  </a:lnTo>
                  <a:lnTo>
                    <a:pt x="895604" y="321862"/>
                  </a:lnTo>
                  <a:lnTo>
                    <a:pt x="880198" y="279771"/>
                  </a:lnTo>
                  <a:lnTo>
                    <a:pt x="860906" y="239726"/>
                  </a:lnTo>
                  <a:lnTo>
                    <a:pt x="837959" y="201956"/>
                  </a:lnTo>
                  <a:lnTo>
                    <a:pt x="811586" y="166690"/>
                  </a:lnTo>
                  <a:lnTo>
                    <a:pt x="782018" y="134160"/>
                  </a:lnTo>
                  <a:lnTo>
                    <a:pt x="749485" y="104596"/>
                  </a:lnTo>
                  <a:lnTo>
                    <a:pt x="714218" y="78226"/>
                  </a:lnTo>
                  <a:lnTo>
                    <a:pt x="676448" y="55282"/>
                  </a:lnTo>
                  <a:lnTo>
                    <a:pt x="636404" y="35994"/>
                  </a:lnTo>
                  <a:lnTo>
                    <a:pt x="594316" y="20592"/>
                  </a:lnTo>
                  <a:lnTo>
                    <a:pt x="550417" y="9305"/>
                  </a:lnTo>
                  <a:lnTo>
                    <a:pt x="504935" y="2364"/>
                  </a:lnTo>
                  <a:lnTo>
                    <a:pt x="458101"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
            <p:cNvSpPr/>
            <p:nvPr/>
          </p:nvSpPr>
          <p:spPr>
            <a:xfrm>
              <a:off x="9831831" y="3263498"/>
              <a:ext cx="466090" cy="916305"/>
            </a:xfrm>
            <a:custGeom>
              <a:avLst/>
              <a:gdLst/>
              <a:ahLst/>
              <a:cxnLst/>
              <a:rect l="l" t="t" r="r" b="b"/>
              <a:pathLst>
                <a:path w="466090" h="916304" extrusionOk="0">
                  <a:moveTo>
                    <a:pt x="7413" y="0"/>
                  </a:moveTo>
                  <a:lnTo>
                    <a:pt x="0" y="115"/>
                  </a:lnTo>
                  <a:lnTo>
                    <a:pt x="0" y="916087"/>
                  </a:lnTo>
                  <a:lnTo>
                    <a:pt x="7413" y="916202"/>
                  </a:lnTo>
                  <a:lnTo>
                    <a:pt x="54247" y="913837"/>
                  </a:lnTo>
                  <a:lnTo>
                    <a:pt x="99729" y="906894"/>
                  </a:lnTo>
                  <a:lnTo>
                    <a:pt x="143629" y="895604"/>
                  </a:lnTo>
                  <a:lnTo>
                    <a:pt x="185716" y="880198"/>
                  </a:lnTo>
                  <a:lnTo>
                    <a:pt x="225760" y="860906"/>
                  </a:lnTo>
                  <a:lnTo>
                    <a:pt x="263530" y="837959"/>
                  </a:lnTo>
                  <a:lnTo>
                    <a:pt x="298797" y="811586"/>
                  </a:lnTo>
                  <a:lnTo>
                    <a:pt x="331330" y="782018"/>
                  </a:lnTo>
                  <a:lnTo>
                    <a:pt x="360898" y="749485"/>
                  </a:lnTo>
                  <a:lnTo>
                    <a:pt x="387271" y="714218"/>
                  </a:lnTo>
                  <a:lnTo>
                    <a:pt x="410219" y="676448"/>
                  </a:lnTo>
                  <a:lnTo>
                    <a:pt x="429511" y="636404"/>
                  </a:lnTo>
                  <a:lnTo>
                    <a:pt x="444917" y="594316"/>
                  </a:lnTo>
                  <a:lnTo>
                    <a:pt x="456206" y="550417"/>
                  </a:lnTo>
                  <a:lnTo>
                    <a:pt x="463149" y="504935"/>
                  </a:lnTo>
                  <a:lnTo>
                    <a:pt x="465514" y="458101"/>
                  </a:lnTo>
                  <a:lnTo>
                    <a:pt x="463149" y="411256"/>
                  </a:lnTo>
                  <a:lnTo>
                    <a:pt x="456206" y="365767"/>
                  </a:lnTo>
                  <a:lnTo>
                    <a:pt x="444917" y="321862"/>
                  </a:lnTo>
                  <a:lnTo>
                    <a:pt x="429511" y="279771"/>
                  </a:lnTo>
                  <a:lnTo>
                    <a:pt x="410219" y="239726"/>
                  </a:lnTo>
                  <a:lnTo>
                    <a:pt x="387271" y="201956"/>
                  </a:lnTo>
                  <a:lnTo>
                    <a:pt x="360898" y="166690"/>
                  </a:lnTo>
                  <a:lnTo>
                    <a:pt x="331330" y="134160"/>
                  </a:lnTo>
                  <a:lnTo>
                    <a:pt x="298797" y="104596"/>
                  </a:lnTo>
                  <a:lnTo>
                    <a:pt x="263530" y="78226"/>
                  </a:lnTo>
                  <a:lnTo>
                    <a:pt x="225760" y="55282"/>
                  </a:lnTo>
                  <a:lnTo>
                    <a:pt x="185716" y="35994"/>
                  </a:lnTo>
                  <a:lnTo>
                    <a:pt x="143629" y="20592"/>
                  </a:lnTo>
                  <a:lnTo>
                    <a:pt x="99729" y="9305"/>
                  </a:lnTo>
                  <a:lnTo>
                    <a:pt x="54247" y="2364"/>
                  </a:lnTo>
                  <a:lnTo>
                    <a:pt x="7413"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9"/>
            <p:cNvSpPr/>
            <p:nvPr/>
          </p:nvSpPr>
          <p:spPr>
            <a:xfrm>
              <a:off x="9510712" y="3434250"/>
              <a:ext cx="649605" cy="575310"/>
            </a:xfrm>
            <a:custGeom>
              <a:avLst/>
              <a:gdLst/>
              <a:ahLst/>
              <a:cxnLst/>
              <a:rect l="l" t="t" r="r" b="b"/>
              <a:pathLst>
                <a:path w="649604" h="575310" extrusionOk="0">
                  <a:moveTo>
                    <a:pt x="649541" y="122796"/>
                  </a:moveTo>
                  <a:lnTo>
                    <a:pt x="647928" y="115811"/>
                  </a:lnTo>
                  <a:lnTo>
                    <a:pt x="645629" y="113055"/>
                  </a:lnTo>
                  <a:lnTo>
                    <a:pt x="642543" y="111887"/>
                  </a:lnTo>
                  <a:lnTo>
                    <a:pt x="620636" y="104025"/>
                  </a:lnTo>
                  <a:lnTo>
                    <a:pt x="620636" y="125780"/>
                  </a:lnTo>
                  <a:lnTo>
                    <a:pt x="573112" y="174815"/>
                  </a:lnTo>
                  <a:lnTo>
                    <a:pt x="548716" y="165671"/>
                  </a:lnTo>
                  <a:lnTo>
                    <a:pt x="548716" y="187706"/>
                  </a:lnTo>
                  <a:lnTo>
                    <a:pt x="354711" y="276059"/>
                  </a:lnTo>
                  <a:lnTo>
                    <a:pt x="344754" y="272211"/>
                  </a:lnTo>
                  <a:lnTo>
                    <a:pt x="344754" y="308025"/>
                  </a:lnTo>
                  <a:lnTo>
                    <a:pt x="344754" y="549427"/>
                  </a:lnTo>
                  <a:lnTo>
                    <a:pt x="106286" y="457123"/>
                  </a:lnTo>
                  <a:lnTo>
                    <a:pt x="106286" y="311365"/>
                  </a:lnTo>
                  <a:lnTo>
                    <a:pt x="253149" y="372567"/>
                  </a:lnTo>
                  <a:lnTo>
                    <a:pt x="256514" y="374002"/>
                  </a:lnTo>
                  <a:lnTo>
                    <a:pt x="260553" y="373494"/>
                  </a:lnTo>
                  <a:lnTo>
                    <a:pt x="263461" y="371259"/>
                  </a:lnTo>
                  <a:lnTo>
                    <a:pt x="267703" y="367969"/>
                  </a:lnTo>
                  <a:lnTo>
                    <a:pt x="344754" y="308025"/>
                  </a:lnTo>
                  <a:lnTo>
                    <a:pt x="344754" y="272211"/>
                  </a:lnTo>
                  <a:lnTo>
                    <a:pt x="334391" y="268185"/>
                  </a:lnTo>
                  <a:lnTo>
                    <a:pt x="334391" y="290233"/>
                  </a:lnTo>
                  <a:lnTo>
                    <a:pt x="255447" y="351307"/>
                  </a:lnTo>
                  <a:lnTo>
                    <a:pt x="29857" y="257352"/>
                  </a:lnTo>
                  <a:lnTo>
                    <a:pt x="97929" y="198628"/>
                  </a:lnTo>
                  <a:lnTo>
                    <a:pt x="334391" y="290233"/>
                  </a:lnTo>
                  <a:lnTo>
                    <a:pt x="334391" y="268185"/>
                  </a:lnTo>
                  <a:lnTo>
                    <a:pt x="123418" y="186423"/>
                  </a:lnTo>
                  <a:lnTo>
                    <a:pt x="323215" y="103225"/>
                  </a:lnTo>
                  <a:lnTo>
                    <a:pt x="548716" y="187706"/>
                  </a:lnTo>
                  <a:lnTo>
                    <a:pt x="548716" y="165671"/>
                  </a:lnTo>
                  <a:lnTo>
                    <a:pt x="343814" y="88798"/>
                  </a:lnTo>
                  <a:lnTo>
                    <a:pt x="398627" y="46113"/>
                  </a:lnTo>
                  <a:lnTo>
                    <a:pt x="620636" y="125780"/>
                  </a:lnTo>
                  <a:lnTo>
                    <a:pt x="620636" y="104025"/>
                  </a:lnTo>
                  <a:lnTo>
                    <a:pt x="414337" y="29908"/>
                  </a:lnTo>
                  <a:lnTo>
                    <a:pt x="399046" y="24396"/>
                  </a:lnTo>
                  <a:lnTo>
                    <a:pt x="397764" y="24193"/>
                  </a:lnTo>
                  <a:lnTo>
                    <a:pt x="396265" y="24206"/>
                  </a:lnTo>
                  <a:lnTo>
                    <a:pt x="394169" y="24345"/>
                  </a:lnTo>
                  <a:lnTo>
                    <a:pt x="392125" y="25146"/>
                  </a:lnTo>
                  <a:lnTo>
                    <a:pt x="390512" y="26441"/>
                  </a:lnTo>
                  <a:lnTo>
                    <a:pt x="326288" y="76568"/>
                  </a:lnTo>
                  <a:lnTo>
                    <a:pt x="308356" y="45643"/>
                  </a:lnTo>
                  <a:lnTo>
                    <a:pt x="308356" y="87122"/>
                  </a:lnTo>
                  <a:lnTo>
                    <a:pt x="100177" y="173850"/>
                  </a:lnTo>
                  <a:lnTo>
                    <a:pt x="59639" y="105549"/>
                  </a:lnTo>
                  <a:lnTo>
                    <a:pt x="271399" y="23164"/>
                  </a:lnTo>
                  <a:lnTo>
                    <a:pt x="308356" y="87122"/>
                  </a:lnTo>
                  <a:lnTo>
                    <a:pt x="308356" y="45643"/>
                  </a:lnTo>
                  <a:lnTo>
                    <a:pt x="285203" y="5689"/>
                  </a:lnTo>
                  <a:lnTo>
                    <a:pt x="283146" y="2159"/>
                  </a:lnTo>
                  <a:lnTo>
                    <a:pt x="279946" y="190"/>
                  </a:lnTo>
                  <a:lnTo>
                    <a:pt x="276326" y="0"/>
                  </a:lnTo>
                  <a:lnTo>
                    <a:pt x="274726" y="0"/>
                  </a:lnTo>
                  <a:lnTo>
                    <a:pt x="274091" y="76"/>
                  </a:lnTo>
                  <a:lnTo>
                    <a:pt x="273443" y="228"/>
                  </a:lnTo>
                  <a:lnTo>
                    <a:pt x="272808" y="444"/>
                  </a:lnTo>
                  <a:lnTo>
                    <a:pt x="272313" y="660"/>
                  </a:lnTo>
                  <a:lnTo>
                    <a:pt x="38239" y="91795"/>
                  </a:lnTo>
                  <a:lnTo>
                    <a:pt x="36118" y="94094"/>
                  </a:lnTo>
                  <a:lnTo>
                    <a:pt x="34074" y="99949"/>
                  </a:lnTo>
                  <a:lnTo>
                    <a:pt x="34302" y="102692"/>
                  </a:lnTo>
                  <a:lnTo>
                    <a:pt x="34417" y="103225"/>
                  </a:lnTo>
                  <a:lnTo>
                    <a:pt x="82524" y="184746"/>
                  </a:lnTo>
                  <a:lnTo>
                    <a:pt x="3822" y="252526"/>
                  </a:lnTo>
                  <a:lnTo>
                    <a:pt x="1231" y="254698"/>
                  </a:lnTo>
                  <a:lnTo>
                    <a:pt x="0" y="258191"/>
                  </a:lnTo>
                  <a:lnTo>
                    <a:pt x="1104" y="265595"/>
                  </a:lnTo>
                  <a:lnTo>
                    <a:pt x="3276" y="268592"/>
                  </a:lnTo>
                  <a:lnTo>
                    <a:pt x="85661" y="302933"/>
                  </a:lnTo>
                  <a:lnTo>
                    <a:pt x="85763" y="469938"/>
                  </a:lnTo>
                  <a:lnTo>
                    <a:pt x="88023" y="471335"/>
                  </a:lnTo>
                  <a:lnTo>
                    <a:pt x="93611" y="474027"/>
                  </a:lnTo>
                  <a:lnTo>
                    <a:pt x="351129" y="573913"/>
                  </a:lnTo>
                  <a:lnTo>
                    <a:pt x="352399" y="574446"/>
                  </a:lnTo>
                  <a:lnTo>
                    <a:pt x="353758" y="574713"/>
                  </a:lnTo>
                  <a:lnTo>
                    <a:pt x="356527" y="574713"/>
                  </a:lnTo>
                  <a:lnTo>
                    <a:pt x="357924" y="574446"/>
                  </a:lnTo>
                  <a:lnTo>
                    <a:pt x="359244" y="573874"/>
                  </a:lnTo>
                  <a:lnTo>
                    <a:pt x="369671" y="569137"/>
                  </a:lnTo>
                  <a:lnTo>
                    <a:pt x="580174" y="473417"/>
                  </a:lnTo>
                  <a:lnTo>
                    <a:pt x="585393" y="470357"/>
                  </a:lnTo>
                  <a:lnTo>
                    <a:pt x="586003" y="462343"/>
                  </a:lnTo>
                  <a:lnTo>
                    <a:pt x="586003" y="309245"/>
                  </a:lnTo>
                  <a:lnTo>
                    <a:pt x="633031" y="283705"/>
                  </a:lnTo>
                  <a:lnTo>
                    <a:pt x="634974" y="277241"/>
                  </a:lnTo>
                  <a:lnTo>
                    <a:pt x="609587" y="229082"/>
                  </a:lnTo>
                  <a:lnTo>
                    <a:pt x="609587" y="272872"/>
                  </a:lnTo>
                  <a:lnTo>
                    <a:pt x="565416" y="296811"/>
                  </a:lnTo>
                  <a:lnTo>
                    <a:pt x="565416" y="320255"/>
                  </a:lnTo>
                  <a:lnTo>
                    <a:pt x="565416" y="457479"/>
                  </a:lnTo>
                  <a:lnTo>
                    <a:pt x="365353" y="548474"/>
                  </a:lnTo>
                  <a:lnTo>
                    <a:pt x="365353" y="325145"/>
                  </a:lnTo>
                  <a:lnTo>
                    <a:pt x="406819" y="394881"/>
                  </a:lnTo>
                  <a:lnTo>
                    <a:pt x="409511" y="399503"/>
                  </a:lnTo>
                  <a:lnTo>
                    <a:pt x="415975" y="401307"/>
                  </a:lnTo>
                  <a:lnTo>
                    <a:pt x="427850" y="394843"/>
                  </a:lnTo>
                  <a:lnTo>
                    <a:pt x="565416" y="320255"/>
                  </a:lnTo>
                  <a:lnTo>
                    <a:pt x="565416" y="296811"/>
                  </a:lnTo>
                  <a:lnTo>
                    <a:pt x="419417" y="375894"/>
                  </a:lnTo>
                  <a:lnTo>
                    <a:pt x="369595" y="291846"/>
                  </a:lnTo>
                  <a:lnTo>
                    <a:pt x="571195" y="199999"/>
                  </a:lnTo>
                  <a:lnTo>
                    <a:pt x="609587" y="272872"/>
                  </a:lnTo>
                  <a:lnTo>
                    <a:pt x="609587" y="229082"/>
                  </a:lnTo>
                  <a:lnTo>
                    <a:pt x="588264" y="188633"/>
                  </a:lnTo>
                  <a:lnTo>
                    <a:pt x="646442" y="128638"/>
                  </a:lnTo>
                  <a:lnTo>
                    <a:pt x="648677" y="126276"/>
                  </a:lnTo>
                  <a:lnTo>
                    <a:pt x="649541" y="122796"/>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1" name="Google Shape;191;p9"/>
          <p:cNvGrpSpPr/>
          <p:nvPr/>
        </p:nvGrpSpPr>
        <p:grpSpPr>
          <a:xfrm>
            <a:off x="9372594" y="6046575"/>
            <a:ext cx="916778" cy="916305"/>
            <a:chOff x="9372594" y="6046575"/>
            <a:chExt cx="916778" cy="916305"/>
          </a:xfrm>
        </p:grpSpPr>
        <p:sp>
          <p:nvSpPr>
            <p:cNvPr id="192" name="Google Shape;192;p9"/>
            <p:cNvSpPr/>
            <p:nvPr/>
          </p:nvSpPr>
          <p:spPr>
            <a:xfrm>
              <a:off x="9372594" y="6046575"/>
              <a:ext cx="916305" cy="916305"/>
            </a:xfrm>
            <a:custGeom>
              <a:avLst/>
              <a:gdLst/>
              <a:ahLst/>
              <a:cxnLst/>
              <a:rect l="l" t="t" r="r" b="b"/>
              <a:pathLst>
                <a:path w="916304" h="916304" extrusionOk="0">
                  <a:moveTo>
                    <a:pt x="458101" y="0"/>
                  </a:moveTo>
                  <a:lnTo>
                    <a:pt x="453138" y="0"/>
                  </a:lnTo>
                  <a:lnTo>
                    <a:pt x="401466" y="3518"/>
                  </a:lnTo>
                  <a:lnTo>
                    <a:pt x="353807" y="11972"/>
                  </a:lnTo>
                  <a:lnTo>
                    <a:pt x="307984" y="25207"/>
                  </a:lnTo>
                  <a:lnTo>
                    <a:pt x="264266" y="42949"/>
                  </a:lnTo>
                  <a:lnTo>
                    <a:pt x="222925" y="64929"/>
                  </a:lnTo>
                  <a:lnTo>
                    <a:pt x="184234" y="90875"/>
                  </a:lnTo>
                  <a:lnTo>
                    <a:pt x="148463" y="120516"/>
                  </a:lnTo>
                  <a:lnTo>
                    <a:pt x="115884" y="153580"/>
                  </a:lnTo>
                  <a:lnTo>
                    <a:pt x="86767" y="189796"/>
                  </a:lnTo>
                  <a:lnTo>
                    <a:pt x="61386" y="228893"/>
                  </a:lnTo>
                  <a:lnTo>
                    <a:pt x="40011" y="270600"/>
                  </a:lnTo>
                  <a:lnTo>
                    <a:pt x="22913" y="314646"/>
                  </a:lnTo>
                  <a:lnTo>
                    <a:pt x="10364" y="360759"/>
                  </a:lnTo>
                  <a:lnTo>
                    <a:pt x="2636" y="408667"/>
                  </a:lnTo>
                  <a:lnTo>
                    <a:pt x="0" y="458101"/>
                  </a:lnTo>
                  <a:lnTo>
                    <a:pt x="2636" y="507525"/>
                  </a:lnTo>
                  <a:lnTo>
                    <a:pt x="10364" y="555427"/>
                  </a:lnTo>
                  <a:lnTo>
                    <a:pt x="22913" y="601535"/>
                  </a:lnTo>
                  <a:lnTo>
                    <a:pt x="40011" y="645578"/>
                  </a:lnTo>
                  <a:lnTo>
                    <a:pt x="61386" y="687285"/>
                  </a:lnTo>
                  <a:lnTo>
                    <a:pt x="86767" y="726383"/>
                  </a:lnTo>
                  <a:lnTo>
                    <a:pt x="115884" y="762601"/>
                  </a:lnTo>
                  <a:lnTo>
                    <a:pt x="148463" y="795668"/>
                  </a:lnTo>
                  <a:lnTo>
                    <a:pt x="184234" y="825311"/>
                  </a:lnTo>
                  <a:lnTo>
                    <a:pt x="222925" y="851261"/>
                  </a:lnTo>
                  <a:lnTo>
                    <a:pt x="264266" y="873244"/>
                  </a:lnTo>
                  <a:lnTo>
                    <a:pt x="307984" y="890990"/>
                  </a:lnTo>
                  <a:lnTo>
                    <a:pt x="353807" y="904227"/>
                  </a:lnTo>
                  <a:lnTo>
                    <a:pt x="401466" y="912683"/>
                  </a:lnTo>
                  <a:lnTo>
                    <a:pt x="450687" y="916087"/>
                  </a:lnTo>
                  <a:lnTo>
                    <a:pt x="458101" y="916202"/>
                  </a:lnTo>
                  <a:lnTo>
                    <a:pt x="504935" y="913837"/>
                  </a:lnTo>
                  <a:lnTo>
                    <a:pt x="550417" y="906894"/>
                  </a:lnTo>
                  <a:lnTo>
                    <a:pt x="594316" y="895604"/>
                  </a:lnTo>
                  <a:lnTo>
                    <a:pt x="636404" y="880198"/>
                  </a:lnTo>
                  <a:lnTo>
                    <a:pt x="676448" y="860906"/>
                  </a:lnTo>
                  <a:lnTo>
                    <a:pt x="714218" y="837959"/>
                  </a:lnTo>
                  <a:lnTo>
                    <a:pt x="749485" y="811586"/>
                  </a:lnTo>
                  <a:lnTo>
                    <a:pt x="782018" y="782018"/>
                  </a:lnTo>
                  <a:lnTo>
                    <a:pt x="811586" y="749485"/>
                  </a:lnTo>
                  <a:lnTo>
                    <a:pt x="837959" y="714218"/>
                  </a:lnTo>
                  <a:lnTo>
                    <a:pt x="860906" y="676448"/>
                  </a:lnTo>
                  <a:lnTo>
                    <a:pt x="880198" y="636404"/>
                  </a:lnTo>
                  <a:lnTo>
                    <a:pt x="895604" y="594316"/>
                  </a:lnTo>
                  <a:lnTo>
                    <a:pt x="906894" y="550417"/>
                  </a:lnTo>
                  <a:lnTo>
                    <a:pt x="913837" y="504935"/>
                  </a:lnTo>
                  <a:lnTo>
                    <a:pt x="916202" y="458101"/>
                  </a:lnTo>
                  <a:lnTo>
                    <a:pt x="913837" y="411256"/>
                  </a:lnTo>
                  <a:lnTo>
                    <a:pt x="906894" y="365767"/>
                  </a:lnTo>
                  <a:lnTo>
                    <a:pt x="895604" y="321862"/>
                  </a:lnTo>
                  <a:lnTo>
                    <a:pt x="880198" y="279771"/>
                  </a:lnTo>
                  <a:lnTo>
                    <a:pt x="860906" y="239726"/>
                  </a:lnTo>
                  <a:lnTo>
                    <a:pt x="837959" y="201956"/>
                  </a:lnTo>
                  <a:lnTo>
                    <a:pt x="811586" y="166690"/>
                  </a:lnTo>
                  <a:lnTo>
                    <a:pt x="782018" y="134160"/>
                  </a:lnTo>
                  <a:lnTo>
                    <a:pt x="749485" y="104596"/>
                  </a:lnTo>
                  <a:lnTo>
                    <a:pt x="714218" y="78226"/>
                  </a:lnTo>
                  <a:lnTo>
                    <a:pt x="676448" y="55282"/>
                  </a:lnTo>
                  <a:lnTo>
                    <a:pt x="636404" y="35994"/>
                  </a:lnTo>
                  <a:lnTo>
                    <a:pt x="594316" y="20592"/>
                  </a:lnTo>
                  <a:lnTo>
                    <a:pt x="550417" y="9305"/>
                  </a:lnTo>
                  <a:lnTo>
                    <a:pt x="504935" y="2364"/>
                  </a:lnTo>
                  <a:lnTo>
                    <a:pt x="458101"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9"/>
            <p:cNvSpPr/>
            <p:nvPr/>
          </p:nvSpPr>
          <p:spPr>
            <a:xfrm>
              <a:off x="9823282" y="6046575"/>
              <a:ext cx="466090" cy="916305"/>
            </a:xfrm>
            <a:custGeom>
              <a:avLst/>
              <a:gdLst/>
              <a:ahLst/>
              <a:cxnLst/>
              <a:rect l="l" t="t" r="r" b="b"/>
              <a:pathLst>
                <a:path w="466090" h="916304" extrusionOk="0">
                  <a:moveTo>
                    <a:pt x="7413" y="0"/>
                  </a:moveTo>
                  <a:lnTo>
                    <a:pt x="0" y="115"/>
                  </a:lnTo>
                  <a:lnTo>
                    <a:pt x="0" y="916087"/>
                  </a:lnTo>
                  <a:lnTo>
                    <a:pt x="7413" y="916202"/>
                  </a:lnTo>
                  <a:lnTo>
                    <a:pt x="54247" y="913837"/>
                  </a:lnTo>
                  <a:lnTo>
                    <a:pt x="99729" y="906894"/>
                  </a:lnTo>
                  <a:lnTo>
                    <a:pt x="143629" y="895604"/>
                  </a:lnTo>
                  <a:lnTo>
                    <a:pt x="185716" y="880198"/>
                  </a:lnTo>
                  <a:lnTo>
                    <a:pt x="225760" y="860906"/>
                  </a:lnTo>
                  <a:lnTo>
                    <a:pt x="263530" y="837959"/>
                  </a:lnTo>
                  <a:lnTo>
                    <a:pt x="298797" y="811586"/>
                  </a:lnTo>
                  <a:lnTo>
                    <a:pt x="331330" y="782018"/>
                  </a:lnTo>
                  <a:lnTo>
                    <a:pt x="360898" y="749485"/>
                  </a:lnTo>
                  <a:lnTo>
                    <a:pt x="387271" y="714218"/>
                  </a:lnTo>
                  <a:lnTo>
                    <a:pt x="410219" y="676448"/>
                  </a:lnTo>
                  <a:lnTo>
                    <a:pt x="429511" y="636404"/>
                  </a:lnTo>
                  <a:lnTo>
                    <a:pt x="444917" y="594316"/>
                  </a:lnTo>
                  <a:lnTo>
                    <a:pt x="456206" y="550417"/>
                  </a:lnTo>
                  <a:lnTo>
                    <a:pt x="463149" y="504935"/>
                  </a:lnTo>
                  <a:lnTo>
                    <a:pt x="465514" y="458101"/>
                  </a:lnTo>
                  <a:lnTo>
                    <a:pt x="463149" y="411256"/>
                  </a:lnTo>
                  <a:lnTo>
                    <a:pt x="456206" y="365767"/>
                  </a:lnTo>
                  <a:lnTo>
                    <a:pt x="444917" y="321862"/>
                  </a:lnTo>
                  <a:lnTo>
                    <a:pt x="429511" y="279771"/>
                  </a:lnTo>
                  <a:lnTo>
                    <a:pt x="410219" y="239726"/>
                  </a:lnTo>
                  <a:lnTo>
                    <a:pt x="387271" y="201956"/>
                  </a:lnTo>
                  <a:lnTo>
                    <a:pt x="360898" y="166690"/>
                  </a:lnTo>
                  <a:lnTo>
                    <a:pt x="331330" y="134160"/>
                  </a:lnTo>
                  <a:lnTo>
                    <a:pt x="298797" y="104596"/>
                  </a:lnTo>
                  <a:lnTo>
                    <a:pt x="263530" y="78226"/>
                  </a:lnTo>
                  <a:lnTo>
                    <a:pt x="225760" y="55282"/>
                  </a:lnTo>
                  <a:lnTo>
                    <a:pt x="185716" y="35994"/>
                  </a:lnTo>
                  <a:lnTo>
                    <a:pt x="143629" y="20592"/>
                  </a:lnTo>
                  <a:lnTo>
                    <a:pt x="99729" y="9305"/>
                  </a:lnTo>
                  <a:lnTo>
                    <a:pt x="54247" y="2364"/>
                  </a:lnTo>
                  <a:lnTo>
                    <a:pt x="7413"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9"/>
            <p:cNvSpPr/>
            <p:nvPr/>
          </p:nvSpPr>
          <p:spPr>
            <a:xfrm>
              <a:off x="9956950" y="6355625"/>
              <a:ext cx="241935" cy="306070"/>
            </a:xfrm>
            <a:custGeom>
              <a:avLst/>
              <a:gdLst/>
              <a:ahLst/>
              <a:cxnLst/>
              <a:rect l="l" t="t" r="r" b="b"/>
              <a:pathLst>
                <a:path w="241934" h="306070" extrusionOk="0">
                  <a:moveTo>
                    <a:pt x="154791" y="0"/>
                  </a:moveTo>
                  <a:lnTo>
                    <a:pt x="0" y="0"/>
                  </a:lnTo>
                  <a:lnTo>
                    <a:pt x="0" y="305823"/>
                  </a:lnTo>
                  <a:lnTo>
                    <a:pt x="61589" y="305687"/>
                  </a:lnTo>
                  <a:lnTo>
                    <a:pt x="61537" y="280012"/>
                  </a:lnTo>
                  <a:lnTo>
                    <a:pt x="25664" y="280096"/>
                  </a:lnTo>
                  <a:lnTo>
                    <a:pt x="25664" y="25664"/>
                  </a:lnTo>
                  <a:lnTo>
                    <a:pt x="154791" y="25664"/>
                  </a:lnTo>
                  <a:lnTo>
                    <a:pt x="162606" y="26876"/>
                  </a:lnTo>
                  <a:lnTo>
                    <a:pt x="169591" y="30296"/>
                  </a:lnTo>
                  <a:lnTo>
                    <a:pt x="175273" y="35598"/>
                  </a:lnTo>
                  <a:lnTo>
                    <a:pt x="179177" y="42459"/>
                  </a:lnTo>
                  <a:lnTo>
                    <a:pt x="216244" y="140110"/>
                  </a:lnTo>
                  <a:lnTo>
                    <a:pt x="216244" y="258379"/>
                  </a:lnTo>
                  <a:lnTo>
                    <a:pt x="214527" y="266835"/>
                  </a:lnTo>
                  <a:lnTo>
                    <a:pt x="209845" y="273749"/>
                  </a:lnTo>
                  <a:lnTo>
                    <a:pt x="202908" y="278415"/>
                  </a:lnTo>
                  <a:lnTo>
                    <a:pt x="194423" y="280127"/>
                  </a:lnTo>
                  <a:lnTo>
                    <a:pt x="168382" y="280127"/>
                  </a:lnTo>
                  <a:lnTo>
                    <a:pt x="168382" y="305791"/>
                  </a:lnTo>
                  <a:lnTo>
                    <a:pt x="194423" y="305791"/>
                  </a:lnTo>
                  <a:lnTo>
                    <a:pt x="212890" y="302060"/>
                  </a:lnTo>
                  <a:lnTo>
                    <a:pt x="227986" y="291890"/>
                  </a:lnTo>
                  <a:lnTo>
                    <a:pt x="238171" y="276817"/>
                  </a:lnTo>
                  <a:lnTo>
                    <a:pt x="241908" y="258379"/>
                  </a:lnTo>
                  <a:lnTo>
                    <a:pt x="241908" y="135399"/>
                  </a:lnTo>
                  <a:lnTo>
                    <a:pt x="203177" y="33349"/>
                  </a:lnTo>
                  <a:lnTo>
                    <a:pt x="195426" y="19723"/>
                  </a:lnTo>
                  <a:lnTo>
                    <a:pt x="184155" y="9194"/>
                  </a:lnTo>
                  <a:lnTo>
                    <a:pt x="170298" y="2405"/>
                  </a:lnTo>
                  <a:lnTo>
                    <a:pt x="154791"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5" name="Google Shape;195;p9"/>
            <p:cNvPicPr preferRelativeResize="0"/>
            <p:nvPr/>
          </p:nvPicPr>
          <p:blipFill rotWithShape="1">
            <a:blip r:embed="rId6">
              <a:alphaModFix/>
            </a:blip>
            <a:srcRect/>
            <a:stretch/>
          </p:blipFill>
          <p:spPr>
            <a:xfrm>
              <a:off x="10032826" y="6368487"/>
              <a:ext cx="151304" cy="151304"/>
            </a:xfrm>
            <a:prstGeom prst="rect">
              <a:avLst/>
            </a:prstGeom>
            <a:noFill/>
            <a:ln>
              <a:noFill/>
            </a:ln>
          </p:spPr>
        </p:pic>
        <p:pic>
          <p:nvPicPr>
            <p:cNvPr id="196" name="Google Shape;196;p9"/>
            <p:cNvPicPr preferRelativeResize="0"/>
            <p:nvPr/>
          </p:nvPicPr>
          <p:blipFill rotWithShape="1">
            <a:blip r:embed="rId7">
              <a:alphaModFix/>
            </a:blip>
            <a:srcRect/>
            <a:stretch/>
          </p:blipFill>
          <p:spPr>
            <a:xfrm>
              <a:off x="9520668" y="6541096"/>
              <a:ext cx="111473" cy="120959"/>
            </a:xfrm>
            <a:prstGeom prst="rect">
              <a:avLst/>
            </a:prstGeom>
            <a:noFill/>
            <a:ln>
              <a:noFill/>
            </a:ln>
          </p:spPr>
        </p:pic>
        <p:sp>
          <p:nvSpPr>
            <p:cNvPr id="197" name="Google Shape;197;p9"/>
            <p:cNvSpPr/>
            <p:nvPr/>
          </p:nvSpPr>
          <p:spPr>
            <a:xfrm>
              <a:off x="9520631" y="6295104"/>
              <a:ext cx="461009" cy="419734"/>
            </a:xfrm>
            <a:custGeom>
              <a:avLst/>
              <a:gdLst/>
              <a:ahLst/>
              <a:cxnLst/>
              <a:rect l="l" t="t" r="r" b="b"/>
              <a:pathLst>
                <a:path w="461009" h="419734" extrusionOk="0">
                  <a:moveTo>
                    <a:pt x="228396" y="353377"/>
                  </a:moveTo>
                  <a:lnTo>
                    <a:pt x="223215" y="327799"/>
                  </a:lnTo>
                  <a:lnTo>
                    <a:pt x="213410" y="313258"/>
                  </a:lnTo>
                  <a:lnTo>
                    <a:pt x="209105" y="306882"/>
                  </a:lnTo>
                  <a:lnTo>
                    <a:pt x="202730" y="302590"/>
                  </a:lnTo>
                  <a:lnTo>
                    <a:pt x="202730" y="353377"/>
                  </a:lnTo>
                  <a:lnTo>
                    <a:pt x="199580" y="368973"/>
                  </a:lnTo>
                  <a:lnTo>
                    <a:pt x="190969" y="381723"/>
                  </a:lnTo>
                  <a:lnTo>
                    <a:pt x="178219" y="390334"/>
                  </a:lnTo>
                  <a:lnTo>
                    <a:pt x="162623" y="393496"/>
                  </a:lnTo>
                  <a:lnTo>
                    <a:pt x="147015" y="390334"/>
                  </a:lnTo>
                  <a:lnTo>
                    <a:pt x="134264" y="381723"/>
                  </a:lnTo>
                  <a:lnTo>
                    <a:pt x="125666" y="368973"/>
                  </a:lnTo>
                  <a:lnTo>
                    <a:pt x="122504" y="353377"/>
                  </a:lnTo>
                  <a:lnTo>
                    <a:pt x="125666" y="337781"/>
                  </a:lnTo>
                  <a:lnTo>
                    <a:pt x="134264" y="325018"/>
                  </a:lnTo>
                  <a:lnTo>
                    <a:pt x="147015" y="316420"/>
                  </a:lnTo>
                  <a:lnTo>
                    <a:pt x="162623" y="313258"/>
                  </a:lnTo>
                  <a:lnTo>
                    <a:pt x="178219" y="316420"/>
                  </a:lnTo>
                  <a:lnTo>
                    <a:pt x="190969" y="325018"/>
                  </a:lnTo>
                  <a:lnTo>
                    <a:pt x="199580" y="337781"/>
                  </a:lnTo>
                  <a:lnTo>
                    <a:pt x="202730" y="353377"/>
                  </a:lnTo>
                  <a:lnTo>
                    <a:pt x="202730" y="302590"/>
                  </a:lnTo>
                  <a:lnTo>
                    <a:pt x="188201" y="292773"/>
                  </a:lnTo>
                  <a:lnTo>
                    <a:pt x="162623" y="287604"/>
                  </a:lnTo>
                  <a:lnTo>
                    <a:pt x="137033" y="292773"/>
                  </a:lnTo>
                  <a:lnTo>
                    <a:pt x="116128" y="306882"/>
                  </a:lnTo>
                  <a:lnTo>
                    <a:pt x="102019" y="327799"/>
                  </a:lnTo>
                  <a:lnTo>
                    <a:pt x="96837" y="353377"/>
                  </a:lnTo>
                  <a:lnTo>
                    <a:pt x="102019" y="378955"/>
                  </a:lnTo>
                  <a:lnTo>
                    <a:pt x="116128" y="399872"/>
                  </a:lnTo>
                  <a:lnTo>
                    <a:pt x="137033" y="413981"/>
                  </a:lnTo>
                  <a:lnTo>
                    <a:pt x="162623" y="419150"/>
                  </a:lnTo>
                  <a:lnTo>
                    <a:pt x="188201" y="413981"/>
                  </a:lnTo>
                  <a:lnTo>
                    <a:pt x="209105" y="399872"/>
                  </a:lnTo>
                  <a:lnTo>
                    <a:pt x="213410" y="393496"/>
                  </a:lnTo>
                  <a:lnTo>
                    <a:pt x="223215" y="378955"/>
                  </a:lnTo>
                  <a:lnTo>
                    <a:pt x="228396" y="353377"/>
                  </a:lnTo>
                  <a:close/>
                </a:path>
                <a:path w="461009" h="419734" extrusionOk="0">
                  <a:moveTo>
                    <a:pt x="460717" y="47688"/>
                  </a:moveTo>
                  <a:lnTo>
                    <a:pt x="457009" y="29133"/>
                  </a:lnTo>
                  <a:lnTo>
                    <a:pt x="446900" y="13982"/>
                  </a:lnTo>
                  <a:lnTo>
                    <a:pt x="431901" y="3746"/>
                  </a:lnTo>
                  <a:lnTo>
                    <a:pt x="413575" y="0"/>
                  </a:lnTo>
                  <a:lnTo>
                    <a:pt x="47155" y="0"/>
                  </a:lnTo>
                  <a:lnTo>
                    <a:pt x="28816" y="3746"/>
                  </a:lnTo>
                  <a:lnTo>
                    <a:pt x="13830" y="13982"/>
                  </a:lnTo>
                  <a:lnTo>
                    <a:pt x="3708" y="29133"/>
                  </a:lnTo>
                  <a:lnTo>
                    <a:pt x="0" y="47688"/>
                  </a:lnTo>
                  <a:lnTo>
                    <a:pt x="0" y="101180"/>
                  </a:lnTo>
                  <a:lnTo>
                    <a:pt x="25666" y="101180"/>
                  </a:lnTo>
                  <a:lnTo>
                    <a:pt x="25666" y="47688"/>
                  </a:lnTo>
                  <a:lnTo>
                    <a:pt x="27355" y="39128"/>
                  </a:lnTo>
                  <a:lnTo>
                    <a:pt x="31965" y="32118"/>
                  </a:lnTo>
                  <a:lnTo>
                    <a:pt x="38798" y="27393"/>
                  </a:lnTo>
                  <a:lnTo>
                    <a:pt x="47155" y="25666"/>
                  </a:lnTo>
                  <a:lnTo>
                    <a:pt x="413575" y="25666"/>
                  </a:lnTo>
                  <a:lnTo>
                    <a:pt x="421919" y="27393"/>
                  </a:lnTo>
                  <a:lnTo>
                    <a:pt x="428752" y="32118"/>
                  </a:lnTo>
                  <a:lnTo>
                    <a:pt x="433362" y="39128"/>
                  </a:lnTo>
                  <a:lnTo>
                    <a:pt x="435063" y="47688"/>
                  </a:lnTo>
                  <a:lnTo>
                    <a:pt x="435063" y="358559"/>
                  </a:lnTo>
                  <a:lnTo>
                    <a:pt x="460717" y="358559"/>
                  </a:lnTo>
                  <a:lnTo>
                    <a:pt x="460717" y="47688"/>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8" name="Google Shape;198;p9"/>
            <p:cNvPicPr preferRelativeResize="0"/>
            <p:nvPr/>
          </p:nvPicPr>
          <p:blipFill rotWithShape="1">
            <a:blip r:embed="rId8">
              <a:alphaModFix/>
            </a:blip>
            <a:srcRect/>
            <a:stretch/>
          </p:blipFill>
          <p:spPr>
            <a:xfrm>
              <a:off x="10005685" y="6582698"/>
              <a:ext cx="131556" cy="131556"/>
            </a:xfrm>
            <a:prstGeom prst="rect">
              <a:avLst/>
            </a:prstGeom>
            <a:noFill/>
            <a:ln>
              <a:noFill/>
            </a:ln>
          </p:spPr>
        </p:pic>
        <p:sp>
          <p:nvSpPr>
            <p:cNvPr id="199" name="Google Shape;199;p9"/>
            <p:cNvSpPr/>
            <p:nvPr/>
          </p:nvSpPr>
          <p:spPr>
            <a:xfrm>
              <a:off x="9462516" y="6383635"/>
              <a:ext cx="503555" cy="278130"/>
            </a:xfrm>
            <a:custGeom>
              <a:avLst/>
              <a:gdLst/>
              <a:ahLst/>
              <a:cxnLst/>
              <a:rect l="l" t="t" r="r" b="b"/>
              <a:pathLst>
                <a:path w="503554" h="278129" extrusionOk="0">
                  <a:moveTo>
                    <a:pt x="209016" y="144221"/>
                  </a:moveTo>
                  <a:lnTo>
                    <a:pt x="203263" y="138468"/>
                  </a:lnTo>
                  <a:lnTo>
                    <a:pt x="5753" y="138468"/>
                  </a:lnTo>
                  <a:lnTo>
                    <a:pt x="0" y="144221"/>
                  </a:lnTo>
                  <a:lnTo>
                    <a:pt x="0" y="158381"/>
                  </a:lnTo>
                  <a:lnTo>
                    <a:pt x="5753" y="164134"/>
                  </a:lnTo>
                  <a:lnTo>
                    <a:pt x="196176" y="164134"/>
                  </a:lnTo>
                  <a:lnTo>
                    <a:pt x="203263" y="164134"/>
                  </a:lnTo>
                  <a:lnTo>
                    <a:pt x="209016" y="158381"/>
                  </a:lnTo>
                  <a:lnTo>
                    <a:pt x="209016" y="144221"/>
                  </a:lnTo>
                  <a:close/>
                </a:path>
                <a:path w="503554" h="278129" extrusionOk="0">
                  <a:moveTo>
                    <a:pt x="209016" y="74041"/>
                  </a:moveTo>
                  <a:lnTo>
                    <a:pt x="203263" y="68287"/>
                  </a:lnTo>
                  <a:lnTo>
                    <a:pt x="5753" y="68287"/>
                  </a:lnTo>
                  <a:lnTo>
                    <a:pt x="0" y="74041"/>
                  </a:lnTo>
                  <a:lnTo>
                    <a:pt x="0" y="88201"/>
                  </a:lnTo>
                  <a:lnTo>
                    <a:pt x="5753" y="93954"/>
                  </a:lnTo>
                  <a:lnTo>
                    <a:pt x="196176" y="93954"/>
                  </a:lnTo>
                  <a:lnTo>
                    <a:pt x="203263" y="93954"/>
                  </a:lnTo>
                  <a:lnTo>
                    <a:pt x="209016" y="88201"/>
                  </a:lnTo>
                  <a:lnTo>
                    <a:pt x="209016" y="74041"/>
                  </a:lnTo>
                  <a:close/>
                </a:path>
                <a:path w="503554" h="278129" extrusionOk="0">
                  <a:moveTo>
                    <a:pt x="209016" y="5753"/>
                  </a:moveTo>
                  <a:lnTo>
                    <a:pt x="203263" y="0"/>
                  </a:lnTo>
                  <a:lnTo>
                    <a:pt x="5753" y="0"/>
                  </a:lnTo>
                  <a:lnTo>
                    <a:pt x="0" y="5753"/>
                  </a:lnTo>
                  <a:lnTo>
                    <a:pt x="0" y="19913"/>
                  </a:lnTo>
                  <a:lnTo>
                    <a:pt x="5753" y="25666"/>
                  </a:lnTo>
                  <a:lnTo>
                    <a:pt x="196176" y="25666"/>
                  </a:lnTo>
                  <a:lnTo>
                    <a:pt x="203263" y="25666"/>
                  </a:lnTo>
                  <a:lnTo>
                    <a:pt x="209016" y="19913"/>
                  </a:lnTo>
                  <a:lnTo>
                    <a:pt x="209016" y="5753"/>
                  </a:lnTo>
                  <a:close/>
                </a:path>
                <a:path w="503554" h="278129" extrusionOk="0">
                  <a:moveTo>
                    <a:pt x="503466" y="252006"/>
                  </a:moveTo>
                  <a:lnTo>
                    <a:pt x="273685" y="252006"/>
                  </a:lnTo>
                  <a:lnTo>
                    <a:pt x="273685" y="277672"/>
                  </a:lnTo>
                  <a:lnTo>
                    <a:pt x="503466" y="277672"/>
                  </a:lnTo>
                  <a:lnTo>
                    <a:pt x="503466" y="252006"/>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0" name="Google Shape;200;p9"/>
          <p:cNvGrpSpPr/>
          <p:nvPr/>
        </p:nvGrpSpPr>
        <p:grpSpPr>
          <a:xfrm>
            <a:off x="9402309" y="8840610"/>
            <a:ext cx="916778" cy="916305"/>
            <a:chOff x="9402309" y="8840610"/>
            <a:chExt cx="916778" cy="916305"/>
          </a:xfrm>
        </p:grpSpPr>
        <p:sp>
          <p:nvSpPr>
            <p:cNvPr id="201" name="Google Shape;201;p9"/>
            <p:cNvSpPr/>
            <p:nvPr/>
          </p:nvSpPr>
          <p:spPr>
            <a:xfrm>
              <a:off x="9402309" y="8840610"/>
              <a:ext cx="916305" cy="916305"/>
            </a:xfrm>
            <a:custGeom>
              <a:avLst/>
              <a:gdLst/>
              <a:ahLst/>
              <a:cxnLst/>
              <a:rect l="l" t="t" r="r" b="b"/>
              <a:pathLst>
                <a:path w="916304" h="916304" extrusionOk="0">
                  <a:moveTo>
                    <a:pt x="458101" y="0"/>
                  </a:moveTo>
                  <a:lnTo>
                    <a:pt x="453138" y="0"/>
                  </a:lnTo>
                  <a:lnTo>
                    <a:pt x="401466" y="3518"/>
                  </a:lnTo>
                  <a:lnTo>
                    <a:pt x="353807" y="11972"/>
                  </a:lnTo>
                  <a:lnTo>
                    <a:pt x="307984" y="25207"/>
                  </a:lnTo>
                  <a:lnTo>
                    <a:pt x="264266" y="42949"/>
                  </a:lnTo>
                  <a:lnTo>
                    <a:pt x="222925" y="64929"/>
                  </a:lnTo>
                  <a:lnTo>
                    <a:pt x="184234" y="90875"/>
                  </a:lnTo>
                  <a:lnTo>
                    <a:pt x="148463" y="120516"/>
                  </a:lnTo>
                  <a:lnTo>
                    <a:pt x="115884" y="153580"/>
                  </a:lnTo>
                  <a:lnTo>
                    <a:pt x="86767" y="189796"/>
                  </a:lnTo>
                  <a:lnTo>
                    <a:pt x="61386" y="228893"/>
                  </a:lnTo>
                  <a:lnTo>
                    <a:pt x="40011" y="270600"/>
                  </a:lnTo>
                  <a:lnTo>
                    <a:pt x="22913" y="314646"/>
                  </a:lnTo>
                  <a:lnTo>
                    <a:pt x="10364" y="360759"/>
                  </a:lnTo>
                  <a:lnTo>
                    <a:pt x="2636" y="408667"/>
                  </a:lnTo>
                  <a:lnTo>
                    <a:pt x="0" y="458101"/>
                  </a:lnTo>
                  <a:lnTo>
                    <a:pt x="2636" y="507525"/>
                  </a:lnTo>
                  <a:lnTo>
                    <a:pt x="10364" y="555427"/>
                  </a:lnTo>
                  <a:lnTo>
                    <a:pt x="22913" y="601535"/>
                  </a:lnTo>
                  <a:lnTo>
                    <a:pt x="40011" y="645578"/>
                  </a:lnTo>
                  <a:lnTo>
                    <a:pt x="61386" y="687285"/>
                  </a:lnTo>
                  <a:lnTo>
                    <a:pt x="86767" y="726383"/>
                  </a:lnTo>
                  <a:lnTo>
                    <a:pt x="115884" y="762601"/>
                  </a:lnTo>
                  <a:lnTo>
                    <a:pt x="148463" y="795668"/>
                  </a:lnTo>
                  <a:lnTo>
                    <a:pt x="184234" y="825311"/>
                  </a:lnTo>
                  <a:lnTo>
                    <a:pt x="222925" y="851261"/>
                  </a:lnTo>
                  <a:lnTo>
                    <a:pt x="264266" y="873244"/>
                  </a:lnTo>
                  <a:lnTo>
                    <a:pt x="307984" y="890990"/>
                  </a:lnTo>
                  <a:lnTo>
                    <a:pt x="353807" y="904227"/>
                  </a:lnTo>
                  <a:lnTo>
                    <a:pt x="401466" y="912683"/>
                  </a:lnTo>
                  <a:lnTo>
                    <a:pt x="450687" y="916087"/>
                  </a:lnTo>
                  <a:lnTo>
                    <a:pt x="458101" y="916202"/>
                  </a:lnTo>
                  <a:lnTo>
                    <a:pt x="504935" y="913837"/>
                  </a:lnTo>
                  <a:lnTo>
                    <a:pt x="550417" y="906894"/>
                  </a:lnTo>
                  <a:lnTo>
                    <a:pt x="594316" y="895604"/>
                  </a:lnTo>
                  <a:lnTo>
                    <a:pt x="636404" y="880198"/>
                  </a:lnTo>
                  <a:lnTo>
                    <a:pt x="676448" y="860906"/>
                  </a:lnTo>
                  <a:lnTo>
                    <a:pt x="714218" y="837959"/>
                  </a:lnTo>
                  <a:lnTo>
                    <a:pt x="749485" y="811586"/>
                  </a:lnTo>
                  <a:lnTo>
                    <a:pt x="782018" y="782018"/>
                  </a:lnTo>
                  <a:lnTo>
                    <a:pt x="811586" y="749485"/>
                  </a:lnTo>
                  <a:lnTo>
                    <a:pt x="837959" y="714218"/>
                  </a:lnTo>
                  <a:lnTo>
                    <a:pt x="860906" y="676448"/>
                  </a:lnTo>
                  <a:lnTo>
                    <a:pt x="880198" y="636404"/>
                  </a:lnTo>
                  <a:lnTo>
                    <a:pt x="895604" y="594316"/>
                  </a:lnTo>
                  <a:lnTo>
                    <a:pt x="906894" y="550417"/>
                  </a:lnTo>
                  <a:lnTo>
                    <a:pt x="913837" y="504935"/>
                  </a:lnTo>
                  <a:lnTo>
                    <a:pt x="916202" y="458101"/>
                  </a:lnTo>
                  <a:lnTo>
                    <a:pt x="913837" y="411256"/>
                  </a:lnTo>
                  <a:lnTo>
                    <a:pt x="906894" y="365767"/>
                  </a:lnTo>
                  <a:lnTo>
                    <a:pt x="895604" y="321862"/>
                  </a:lnTo>
                  <a:lnTo>
                    <a:pt x="880198" y="279771"/>
                  </a:lnTo>
                  <a:lnTo>
                    <a:pt x="860906" y="239726"/>
                  </a:lnTo>
                  <a:lnTo>
                    <a:pt x="837959" y="201956"/>
                  </a:lnTo>
                  <a:lnTo>
                    <a:pt x="811586" y="166690"/>
                  </a:lnTo>
                  <a:lnTo>
                    <a:pt x="782018" y="134160"/>
                  </a:lnTo>
                  <a:lnTo>
                    <a:pt x="749485" y="104596"/>
                  </a:lnTo>
                  <a:lnTo>
                    <a:pt x="714218" y="78226"/>
                  </a:lnTo>
                  <a:lnTo>
                    <a:pt x="676448" y="55282"/>
                  </a:lnTo>
                  <a:lnTo>
                    <a:pt x="636404" y="35994"/>
                  </a:lnTo>
                  <a:lnTo>
                    <a:pt x="594316" y="20592"/>
                  </a:lnTo>
                  <a:lnTo>
                    <a:pt x="550417" y="9305"/>
                  </a:lnTo>
                  <a:lnTo>
                    <a:pt x="504935" y="2364"/>
                  </a:lnTo>
                  <a:lnTo>
                    <a:pt x="458101"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9"/>
            <p:cNvSpPr/>
            <p:nvPr/>
          </p:nvSpPr>
          <p:spPr>
            <a:xfrm>
              <a:off x="9852997" y="8840610"/>
              <a:ext cx="466090" cy="916305"/>
            </a:xfrm>
            <a:custGeom>
              <a:avLst/>
              <a:gdLst/>
              <a:ahLst/>
              <a:cxnLst/>
              <a:rect l="l" t="t" r="r" b="b"/>
              <a:pathLst>
                <a:path w="466090" h="916304" extrusionOk="0">
                  <a:moveTo>
                    <a:pt x="7413" y="0"/>
                  </a:moveTo>
                  <a:lnTo>
                    <a:pt x="0" y="115"/>
                  </a:lnTo>
                  <a:lnTo>
                    <a:pt x="0" y="916087"/>
                  </a:lnTo>
                  <a:lnTo>
                    <a:pt x="7413" y="916202"/>
                  </a:lnTo>
                  <a:lnTo>
                    <a:pt x="54247" y="913837"/>
                  </a:lnTo>
                  <a:lnTo>
                    <a:pt x="99729" y="906894"/>
                  </a:lnTo>
                  <a:lnTo>
                    <a:pt x="143629" y="895604"/>
                  </a:lnTo>
                  <a:lnTo>
                    <a:pt x="185716" y="880198"/>
                  </a:lnTo>
                  <a:lnTo>
                    <a:pt x="225760" y="860906"/>
                  </a:lnTo>
                  <a:lnTo>
                    <a:pt x="263530" y="837959"/>
                  </a:lnTo>
                  <a:lnTo>
                    <a:pt x="298797" y="811586"/>
                  </a:lnTo>
                  <a:lnTo>
                    <a:pt x="331330" y="782018"/>
                  </a:lnTo>
                  <a:lnTo>
                    <a:pt x="360898" y="749485"/>
                  </a:lnTo>
                  <a:lnTo>
                    <a:pt x="387271" y="714218"/>
                  </a:lnTo>
                  <a:lnTo>
                    <a:pt x="410219" y="676448"/>
                  </a:lnTo>
                  <a:lnTo>
                    <a:pt x="429511" y="636404"/>
                  </a:lnTo>
                  <a:lnTo>
                    <a:pt x="444917" y="594316"/>
                  </a:lnTo>
                  <a:lnTo>
                    <a:pt x="456206" y="550417"/>
                  </a:lnTo>
                  <a:lnTo>
                    <a:pt x="463149" y="504935"/>
                  </a:lnTo>
                  <a:lnTo>
                    <a:pt x="465514" y="458101"/>
                  </a:lnTo>
                  <a:lnTo>
                    <a:pt x="463149" y="411256"/>
                  </a:lnTo>
                  <a:lnTo>
                    <a:pt x="456206" y="365767"/>
                  </a:lnTo>
                  <a:lnTo>
                    <a:pt x="444917" y="321862"/>
                  </a:lnTo>
                  <a:lnTo>
                    <a:pt x="429511" y="279771"/>
                  </a:lnTo>
                  <a:lnTo>
                    <a:pt x="410219" y="239726"/>
                  </a:lnTo>
                  <a:lnTo>
                    <a:pt x="387271" y="201956"/>
                  </a:lnTo>
                  <a:lnTo>
                    <a:pt x="360898" y="166690"/>
                  </a:lnTo>
                  <a:lnTo>
                    <a:pt x="331330" y="134160"/>
                  </a:lnTo>
                  <a:lnTo>
                    <a:pt x="298797" y="104596"/>
                  </a:lnTo>
                  <a:lnTo>
                    <a:pt x="263530" y="78226"/>
                  </a:lnTo>
                  <a:lnTo>
                    <a:pt x="225760" y="55282"/>
                  </a:lnTo>
                  <a:lnTo>
                    <a:pt x="185716" y="35994"/>
                  </a:lnTo>
                  <a:lnTo>
                    <a:pt x="143629" y="20592"/>
                  </a:lnTo>
                  <a:lnTo>
                    <a:pt x="99729" y="9305"/>
                  </a:lnTo>
                  <a:lnTo>
                    <a:pt x="54247" y="2364"/>
                  </a:lnTo>
                  <a:lnTo>
                    <a:pt x="7413"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9"/>
            <p:cNvSpPr/>
            <p:nvPr/>
          </p:nvSpPr>
          <p:spPr>
            <a:xfrm>
              <a:off x="9610420" y="9046267"/>
              <a:ext cx="500380" cy="505459"/>
            </a:xfrm>
            <a:custGeom>
              <a:avLst/>
              <a:gdLst/>
              <a:ahLst/>
              <a:cxnLst/>
              <a:rect l="l" t="t" r="r" b="b"/>
              <a:pathLst>
                <a:path w="500379" h="505459" extrusionOk="0">
                  <a:moveTo>
                    <a:pt x="162585" y="262890"/>
                  </a:moveTo>
                  <a:lnTo>
                    <a:pt x="129260" y="179070"/>
                  </a:lnTo>
                  <a:lnTo>
                    <a:pt x="128752" y="177800"/>
                  </a:lnTo>
                  <a:lnTo>
                    <a:pt x="127977" y="176530"/>
                  </a:lnTo>
                  <a:lnTo>
                    <a:pt x="127495" y="176530"/>
                  </a:lnTo>
                  <a:lnTo>
                    <a:pt x="126428" y="175260"/>
                  </a:lnTo>
                  <a:lnTo>
                    <a:pt x="125653" y="173990"/>
                  </a:lnTo>
                  <a:lnTo>
                    <a:pt x="124841" y="173990"/>
                  </a:lnTo>
                  <a:lnTo>
                    <a:pt x="123964" y="172720"/>
                  </a:lnTo>
                  <a:lnTo>
                    <a:pt x="122656" y="171450"/>
                  </a:lnTo>
                  <a:lnTo>
                    <a:pt x="115468" y="171450"/>
                  </a:lnTo>
                  <a:lnTo>
                    <a:pt x="34594" y="187960"/>
                  </a:lnTo>
                  <a:lnTo>
                    <a:pt x="31864" y="189230"/>
                  </a:lnTo>
                  <a:lnTo>
                    <a:pt x="28295" y="194310"/>
                  </a:lnTo>
                  <a:lnTo>
                    <a:pt x="27673" y="198120"/>
                  </a:lnTo>
                  <a:lnTo>
                    <a:pt x="29591" y="207010"/>
                  </a:lnTo>
                  <a:lnTo>
                    <a:pt x="35890" y="212090"/>
                  </a:lnTo>
                  <a:lnTo>
                    <a:pt x="87757" y="201930"/>
                  </a:lnTo>
                  <a:lnTo>
                    <a:pt x="94221" y="200660"/>
                  </a:lnTo>
                  <a:lnTo>
                    <a:pt x="13703" y="341630"/>
                  </a:lnTo>
                  <a:lnTo>
                    <a:pt x="4025" y="363220"/>
                  </a:lnTo>
                  <a:lnTo>
                    <a:pt x="0" y="384810"/>
                  </a:lnTo>
                  <a:lnTo>
                    <a:pt x="1676" y="405130"/>
                  </a:lnTo>
                  <a:lnTo>
                    <a:pt x="21120" y="439420"/>
                  </a:lnTo>
                  <a:lnTo>
                    <a:pt x="56680" y="457200"/>
                  </a:lnTo>
                  <a:lnTo>
                    <a:pt x="78955" y="459740"/>
                  </a:lnTo>
                  <a:lnTo>
                    <a:pt x="155600" y="459740"/>
                  </a:lnTo>
                  <a:lnTo>
                    <a:pt x="160985" y="454660"/>
                  </a:lnTo>
                  <a:lnTo>
                    <a:pt x="160985" y="450850"/>
                  </a:lnTo>
                  <a:lnTo>
                    <a:pt x="160972" y="440690"/>
                  </a:lnTo>
                  <a:lnTo>
                    <a:pt x="155575" y="435610"/>
                  </a:lnTo>
                  <a:lnTo>
                    <a:pt x="78994" y="435610"/>
                  </a:lnTo>
                  <a:lnTo>
                    <a:pt x="63068" y="434340"/>
                  </a:lnTo>
                  <a:lnTo>
                    <a:pt x="29959" y="411480"/>
                  </a:lnTo>
                  <a:lnTo>
                    <a:pt x="24206" y="384810"/>
                  </a:lnTo>
                  <a:lnTo>
                    <a:pt x="27419" y="369570"/>
                  </a:lnTo>
                  <a:lnTo>
                    <a:pt x="34632" y="353060"/>
                  </a:lnTo>
                  <a:lnTo>
                    <a:pt x="115925" y="210820"/>
                  </a:lnTo>
                  <a:lnTo>
                    <a:pt x="137744" y="265430"/>
                  </a:lnTo>
                  <a:lnTo>
                    <a:pt x="140157" y="271780"/>
                  </a:lnTo>
                  <a:lnTo>
                    <a:pt x="147180" y="274320"/>
                  </a:lnTo>
                  <a:lnTo>
                    <a:pt x="159575" y="269240"/>
                  </a:lnTo>
                  <a:lnTo>
                    <a:pt x="161378" y="265430"/>
                  </a:lnTo>
                  <a:lnTo>
                    <a:pt x="162585" y="262890"/>
                  </a:lnTo>
                  <a:close/>
                </a:path>
                <a:path w="500379" h="505459" extrusionOk="0">
                  <a:moveTo>
                    <a:pt x="426313" y="132080"/>
                  </a:moveTo>
                  <a:lnTo>
                    <a:pt x="422084" y="125730"/>
                  </a:lnTo>
                  <a:lnTo>
                    <a:pt x="415594" y="124460"/>
                  </a:lnTo>
                  <a:lnTo>
                    <a:pt x="409219" y="124460"/>
                  </a:lnTo>
                  <a:lnTo>
                    <a:pt x="403834" y="128270"/>
                  </a:lnTo>
                  <a:lnTo>
                    <a:pt x="403809" y="218440"/>
                  </a:lnTo>
                  <a:lnTo>
                    <a:pt x="403669" y="218389"/>
                  </a:lnTo>
                  <a:lnTo>
                    <a:pt x="403809" y="218440"/>
                  </a:lnTo>
                  <a:lnTo>
                    <a:pt x="403809" y="128308"/>
                  </a:lnTo>
                  <a:lnTo>
                    <a:pt x="402005" y="130810"/>
                  </a:lnTo>
                  <a:lnTo>
                    <a:pt x="401383" y="134620"/>
                  </a:lnTo>
                  <a:lnTo>
                    <a:pt x="392137" y="180340"/>
                  </a:lnTo>
                  <a:lnTo>
                    <a:pt x="313829" y="44450"/>
                  </a:lnTo>
                  <a:lnTo>
                    <a:pt x="300380" y="25400"/>
                  </a:lnTo>
                  <a:lnTo>
                    <a:pt x="285000" y="11430"/>
                  </a:lnTo>
                  <a:lnTo>
                    <a:pt x="280162" y="8890"/>
                  </a:lnTo>
                  <a:lnTo>
                    <a:pt x="268071" y="2540"/>
                  </a:lnTo>
                  <a:lnTo>
                    <a:pt x="249974" y="0"/>
                  </a:lnTo>
                  <a:lnTo>
                    <a:pt x="231927" y="2540"/>
                  </a:lnTo>
                  <a:lnTo>
                    <a:pt x="215061" y="11430"/>
                  </a:lnTo>
                  <a:lnTo>
                    <a:pt x="199783" y="25400"/>
                  </a:lnTo>
                  <a:lnTo>
                    <a:pt x="186461" y="43180"/>
                  </a:lnTo>
                  <a:lnTo>
                    <a:pt x="137121" y="116840"/>
                  </a:lnTo>
                  <a:lnTo>
                    <a:pt x="136486" y="120650"/>
                  </a:lnTo>
                  <a:lnTo>
                    <a:pt x="137718" y="127000"/>
                  </a:lnTo>
                  <a:lnTo>
                    <a:pt x="139534" y="129540"/>
                  </a:lnTo>
                  <a:lnTo>
                    <a:pt x="144868" y="133350"/>
                  </a:lnTo>
                  <a:lnTo>
                    <a:pt x="148069" y="133350"/>
                  </a:lnTo>
                  <a:lnTo>
                    <a:pt x="154406" y="132080"/>
                  </a:lnTo>
                  <a:lnTo>
                    <a:pt x="157137" y="130810"/>
                  </a:lnTo>
                  <a:lnTo>
                    <a:pt x="161353" y="124460"/>
                  </a:lnTo>
                  <a:lnTo>
                    <a:pt x="206984" y="55880"/>
                  </a:lnTo>
                  <a:lnTo>
                    <a:pt x="216522" y="41910"/>
                  </a:lnTo>
                  <a:lnTo>
                    <a:pt x="227037" y="33020"/>
                  </a:lnTo>
                  <a:lnTo>
                    <a:pt x="238277" y="26670"/>
                  </a:lnTo>
                  <a:lnTo>
                    <a:pt x="249974" y="24130"/>
                  </a:lnTo>
                  <a:lnTo>
                    <a:pt x="261670" y="26670"/>
                  </a:lnTo>
                  <a:lnTo>
                    <a:pt x="272910" y="33020"/>
                  </a:lnTo>
                  <a:lnTo>
                    <a:pt x="283425" y="41910"/>
                  </a:lnTo>
                  <a:lnTo>
                    <a:pt x="292938" y="55880"/>
                  </a:lnTo>
                  <a:lnTo>
                    <a:pt x="373976" y="196850"/>
                  </a:lnTo>
                  <a:lnTo>
                    <a:pt x="367512" y="195580"/>
                  </a:lnTo>
                  <a:lnTo>
                    <a:pt x="322313" y="186690"/>
                  </a:lnTo>
                  <a:lnTo>
                    <a:pt x="315925" y="186690"/>
                  </a:lnTo>
                  <a:lnTo>
                    <a:pt x="310540" y="190500"/>
                  </a:lnTo>
                  <a:lnTo>
                    <a:pt x="308711" y="193040"/>
                  </a:lnTo>
                  <a:lnTo>
                    <a:pt x="306832" y="203200"/>
                  </a:lnTo>
                  <a:lnTo>
                    <a:pt x="311073" y="209550"/>
                  </a:lnTo>
                  <a:lnTo>
                    <a:pt x="395363" y="226060"/>
                  </a:lnTo>
                  <a:lnTo>
                    <a:pt x="400939" y="226060"/>
                  </a:lnTo>
                  <a:lnTo>
                    <a:pt x="402501" y="224790"/>
                  </a:lnTo>
                  <a:lnTo>
                    <a:pt x="403758" y="224790"/>
                  </a:lnTo>
                  <a:lnTo>
                    <a:pt x="405320" y="223520"/>
                  </a:lnTo>
                  <a:lnTo>
                    <a:pt x="405930" y="222250"/>
                  </a:lnTo>
                  <a:lnTo>
                    <a:pt x="407225" y="220980"/>
                  </a:lnTo>
                  <a:lnTo>
                    <a:pt x="408165" y="219710"/>
                  </a:lnTo>
                  <a:lnTo>
                    <a:pt x="408520" y="219710"/>
                  </a:lnTo>
                  <a:lnTo>
                    <a:pt x="409067" y="218440"/>
                  </a:lnTo>
                  <a:lnTo>
                    <a:pt x="409194" y="217170"/>
                  </a:lnTo>
                  <a:lnTo>
                    <a:pt x="426059" y="133350"/>
                  </a:lnTo>
                  <a:lnTo>
                    <a:pt x="426313" y="132080"/>
                  </a:lnTo>
                  <a:close/>
                </a:path>
                <a:path w="500379" h="505459" extrusionOk="0">
                  <a:moveTo>
                    <a:pt x="500037" y="384810"/>
                  </a:moveTo>
                  <a:lnTo>
                    <a:pt x="496189" y="363220"/>
                  </a:lnTo>
                  <a:lnTo>
                    <a:pt x="456260" y="273050"/>
                  </a:lnTo>
                  <a:lnTo>
                    <a:pt x="454012" y="267970"/>
                  </a:lnTo>
                  <a:lnTo>
                    <a:pt x="451624" y="266700"/>
                  </a:lnTo>
                  <a:lnTo>
                    <a:pt x="445604" y="264160"/>
                  </a:lnTo>
                  <a:lnTo>
                    <a:pt x="442328" y="264160"/>
                  </a:lnTo>
                  <a:lnTo>
                    <a:pt x="433349" y="267970"/>
                  </a:lnTo>
                  <a:lnTo>
                    <a:pt x="430606" y="275590"/>
                  </a:lnTo>
                  <a:lnTo>
                    <a:pt x="433298" y="281940"/>
                  </a:lnTo>
                  <a:lnTo>
                    <a:pt x="465353" y="353060"/>
                  </a:lnTo>
                  <a:lnTo>
                    <a:pt x="472528" y="369570"/>
                  </a:lnTo>
                  <a:lnTo>
                    <a:pt x="475742" y="384810"/>
                  </a:lnTo>
                  <a:lnTo>
                    <a:pt x="474954" y="398780"/>
                  </a:lnTo>
                  <a:lnTo>
                    <a:pt x="470115" y="411480"/>
                  </a:lnTo>
                  <a:lnTo>
                    <a:pt x="461987" y="421640"/>
                  </a:lnTo>
                  <a:lnTo>
                    <a:pt x="450799" y="429260"/>
                  </a:lnTo>
                  <a:lnTo>
                    <a:pt x="436981" y="434340"/>
                  </a:lnTo>
                  <a:lnTo>
                    <a:pt x="420966" y="435610"/>
                  </a:lnTo>
                  <a:lnTo>
                    <a:pt x="271043" y="435610"/>
                  </a:lnTo>
                  <a:lnTo>
                    <a:pt x="302044" y="405130"/>
                  </a:lnTo>
                  <a:lnTo>
                    <a:pt x="302044" y="397510"/>
                  </a:lnTo>
                  <a:lnTo>
                    <a:pt x="292785" y="387350"/>
                  </a:lnTo>
                  <a:lnTo>
                    <a:pt x="284848" y="387350"/>
                  </a:lnTo>
                  <a:lnTo>
                    <a:pt x="231508" y="440690"/>
                  </a:lnTo>
                  <a:lnTo>
                    <a:pt x="230276" y="444500"/>
                  </a:lnTo>
                  <a:lnTo>
                    <a:pt x="230225" y="445770"/>
                  </a:lnTo>
                  <a:lnTo>
                    <a:pt x="230124" y="450850"/>
                  </a:lnTo>
                  <a:lnTo>
                    <a:pt x="231813" y="454660"/>
                  </a:lnTo>
                  <a:lnTo>
                    <a:pt x="234746" y="457200"/>
                  </a:lnTo>
                  <a:lnTo>
                    <a:pt x="280327" y="502920"/>
                  </a:lnTo>
                  <a:lnTo>
                    <a:pt x="282600" y="505460"/>
                  </a:lnTo>
                  <a:lnTo>
                    <a:pt x="295071" y="505460"/>
                  </a:lnTo>
                  <a:lnTo>
                    <a:pt x="302056" y="497840"/>
                  </a:lnTo>
                  <a:lnTo>
                    <a:pt x="302056" y="490220"/>
                  </a:lnTo>
                  <a:lnTo>
                    <a:pt x="271538" y="459740"/>
                  </a:lnTo>
                  <a:lnTo>
                    <a:pt x="421005" y="459740"/>
                  </a:lnTo>
                  <a:lnTo>
                    <a:pt x="462876" y="449580"/>
                  </a:lnTo>
                  <a:lnTo>
                    <a:pt x="491947" y="421640"/>
                  </a:lnTo>
                  <a:lnTo>
                    <a:pt x="498322" y="405130"/>
                  </a:lnTo>
                  <a:lnTo>
                    <a:pt x="500037" y="38481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4" name="Google Shape;204;p9"/>
          <p:cNvGrpSpPr/>
          <p:nvPr/>
        </p:nvGrpSpPr>
        <p:grpSpPr>
          <a:xfrm>
            <a:off x="9389386" y="7461225"/>
            <a:ext cx="916778" cy="916305"/>
            <a:chOff x="9389386" y="7461225"/>
            <a:chExt cx="916778" cy="916305"/>
          </a:xfrm>
        </p:grpSpPr>
        <p:sp>
          <p:nvSpPr>
            <p:cNvPr id="205" name="Google Shape;205;p9"/>
            <p:cNvSpPr/>
            <p:nvPr/>
          </p:nvSpPr>
          <p:spPr>
            <a:xfrm>
              <a:off x="9389386" y="7461225"/>
              <a:ext cx="916305" cy="916305"/>
            </a:xfrm>
            <a:custGeom>
              <a:avLst/>
              <a:gdLst/>
              <a:ahLst/>
              <a:cxnLst/>
              <a:rect l="l" t="t" r="r" b="b"/>
              <a:pathLst>
                <a:path w="916304" h="916304" extrusionOk="0">
                  <a:moveTo>
                    <a:pt x="458101" y="0"/>
                  </a:moveTo>
                  <a:lnTo>
                    <a:pt x="453138" y="0"/>
                  </a:lnTo>
                  <a:lnTo>
                    <a:pt x="401466" y="3518"/>
                  </a:lnTo>
                  <a:lnTo>
                    <a:pt x="353807" y="11972"/>
                  </a:lnTo>
                  <a:lnTo>
                    <a:pt x="307984" y="25207"/>
                  </a:lnTo>
                  <a:lnTo>
                    <a:pt x="264266" y="42949"/>
                  </a:lnTo>
                  <a:lnTo>
                    <a:pt x="222925" y="64929"/>
                  </a:lnTo>
                  <a:lnTo>
                    <a:pt x="184234" y="90875"/>
                  </a:lnTo>
                  <a:lnTo>
                    <a:pt x="148463" y="120516"/>
                  </a:lnTo>
                  <a:lnTo>
                    <a:pt x="115884" y="153580"/>
                  </a:lnTo>
                  <a:lnTo>
                    <a:pt x="86767" y="189796"/>
                  </a:lnTo>
                  <a:lnTo>
                    <a:pt x="61386" y="228893"/>
                  </a:lnTo>
                  <a:lnTo>
                    <a:pt x="40011" y="270600"/>
                  </a:lnTo>
                  <a:lnTo>
                    <a:pt x="22913" y="314646"/>
                  </a:lnTo>
                  <a:lnTo>
                    <a:pt x="10364" y="360759"/>
                  </a:lnTo>
                  <a:lnTo>
                    <a:pt x="2636" y="408667"/>
                  </a:lnTo>
                  <a:lnTo>
                    <a:pt x="0" y="458101"/>
                  </a:lnTo>
                  <a:lnTo>
                    <a:pt x="2636" y="507525"/>
                  </a:lnTo>
                  <a:lnTo>
                    <a:pt x="10364" y="555427"/>
                  </a:lnTo>
                  <a:lnTo>
                    <a:pt x="22913" y="601535"/>
                  </a:lnTo>
                  <a:lnTo>
                    <a:pt x="40011" y="645578"/>
                  </a:lnTo>
                  <a:lnTo>
                    <a:pt x="61386" y="687285"/>
                  </a:lnTo>
                  <a:lnTo>
                    <a:pt x="86767" y="726383"/>
                  </a:lnTo>
                  <a:lnTo>
                    <a:pt x="115884" y="762601"/>
                  </a:lnTo>
                  <a:lnTo>
                    <a:pt x="148463" y="795668"/>
                  </a:lnTo>
                  <a:lnTo>
                    <a:pt x="184234" y="825311"/>
                  </a:lnTo>
                  <a:lnTo>
                    <a:pt x="222925" y="851261"/>
                  </a:lnTo>
                  <a:lnTo>
                    <a:pt x="264266" y="873244"/>
                  </a:lnTo>
                  <a:lnTo>
                    <a:pt x="307984" y="890990"/>
                  </a:lnTo>
                  <a:lnTo>
                    <a:pt x="353807" y="904227"/>
                  </a:lnTo>
                  <a:lnTo>
                    <a:pt x="401466" y="912683"/>
                  </a:lnTo>
                  <a:lnTo>
                    <a:pt x="450687" y="916087"/>
                  </a:lnTo>
                  <a:lnTo>
                    <a:pt x="458101" y="916202"/>
                  </a:lnTo>
                  <a:lnTo>
                    <a:pt x="504935" y="913837"/>
                  </a:lnTo>
                  <a:lnTo>
                    <a:pt x="550417" y="906894"/>
                  </a:lnTo>
                  <a:lnTo>
                    <a:pt x="594316" y="895604"/>
                  </a:lnTo>
                  <a:lnTo>
                    <a:pt x="636404" y="880198"/>
                  </a:lnTo>
                  <a:lnTo>
                    <a:pt x="676448" y="860906"/>
                  </a:lnTo>
                  <a:lnTo>
                    <a:pt x="714218" y="837959"/>
                  </a:lnTo>
                  <a:lnTo>
                    <a:pt x="749485" y="811586"/>
                  </a:lnTo>
                  <a:lnTo>
                    <a:pt x="782018" y="782018"/>
                  </a:lnTo>
                  <a:lnTo>
                    <a:pt x="811586" y="749485"/>
                  </a:lnTo>
                  <a:lnTo>
                    <a:pt x="837959" y="714218"/>
                  </a:lnTo>
                  <a:lnTo>
                    <a:pt x="860906" y="676448"/>
                  </a:lnTo>
                  <a:lnTo>
                    <a:pt x="880198" y="636404"/>
                  </a:lnTo>
                  <a:lnTo>
                    <a:pt x="895604" y="594316"/>
                  </a:lnTo>
                  <a:lnTo>
                    <a:pt x="906894" y="550417"/>
                  </a:lnTo>
                  <a:lnTo>
                    <a:pt x="913837" y="504935"/>
                  </a:lnTo>
                  <a:lnTo>
                    <a:pt x="916202" y="458101"/>
                  </a:lnTo>
                  <a:lnTo>
                    <a:pt x="913837" y="411256"/>
                  </a:lnTo>
                  <a:lnTo>
                    <a:pt x="906894" y="365767"/>
                  </a:lnTo>
                  <a:lnTo>
                    <a:pt x="895604" y="321862"/>
                  </a:lnTo>
                  <a:lnTo>
                    <a:pt x="880198" y="279771"/>
                  </a:lnTo>
                  <a:lnTo>
                    <a:pt x="860906" y="239726"/>
                  </a:lnTo>
                  <a:lnTo>
                    <a:pt x="837959" y="201956"/>
                  </a:lnTo>
                  <a:lnTo>
                    <a:pt x="811586" y="166690"/>
                  </a:lnTo>
                  <a:lnTo>
                    <a:pt x="782018" y="134160"/>
                  </a:lnTo>
                  <a:lnTo>
                    <a:pt x="749485" y="104596"/>
                  </a:lnTo>
                  <a:lnTo>
                    <a:pt x="714218" y="78226"/>
                  </a:lnTo>
                  <a:lnTo>
                    <a:pt x="676448" y="55282"/>
                  </a:lnTo>
                  <a:lnTo>
                    <a:pt x="636404" y="35994"/>
                  </a:lnTo>
                  <a:lnTo>
                    <a:pt x="594316" y="20592"/>
                  </a:lnTo>
                  <a:lnTo>
                    <a:pt x="550417" y="9305"/>
                  </a:lnTo>
                  <a:lnTo>
                    <a:pt x="504935" y="2364"/>
                  </a:lnTo>
                  <a:lnTo>
                    <a:pt x="458101"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9"/>
            <p:cNvSpPr/>
            <p:nvPr/>
          </p:nvSpPr>
          <p:spPr>
            <a:xfrm>
              <a:off x="9840074" y="7461225"/>
              <a:ext cx="466090" cy="916305"/>
            </a:xfrm>
            <a:custGeom>
              <a:avLst/>
              <a:gdLst/>
              <a:ahLst/>
              <a:cxnLst/>
              <a:rect l="l" t="t" r="r" b="b"/>
              <a:pathLst>
                <a:path w="466090" h="916304" extrusionOk="0">
                  <a:moveTo>
                    <a:pt x="7413" y="0"/>
                  </a:moveTo>
                  <a:lnTo>
                    <a:pt x="0" y="115"/>
                  </a:lnTo>
                  <a:lnTo>
                    <a:pt x="0" y="916087"/>
                  </a:lnTo>
                  <a:lnTo>
                    <a:pt x="7413" y="916202"/>
                  </a:lnTo>
                  <a:lnTo>
                    <a:pt x="54247" y="913837"/>
                  </a:lnTo>
                  <a:lnTo>
                    <a:pt x="99729" y="906894"/>
                  </a:lnTo>
                  <a:lnTo>
                    <a:pt x="143629" y="895604"/>
                  </a:lnTo>
                  <a:lnTo>
                    <a:pt x="185716" y="880198"/>
                  </a:lnTo>
                  <a:lnTo>
                    <a:pt x="225760" y="860906"/>
                  </a:lnTo>
                  <a:lnTo>
                    <a:pt x="263530" y="837959"/>
                  </a:lnTo>
                  <a:lnTo>
                    <a:pt x="298797" y="811586"/>
                  </a:lnTo>
                  <a:lnTo>
                    <a:pt x="331330" y="782018"/>
                  </a:lnTo>
                  <a:lnTo>
                    <a:pt x="360898" y="749485"/>
                  </a:lnTo>
                  <a:lnTo>
                    <a:pt x="387271" y="714218"/>
                  </a:lnTo>
                  <a:lnTo>
                    <a:pt x="410219" y="676448"/>
                  </a:lnTo>
                  <a:lnTo>
                    <a:pt x="429511" y="636404"/>
                  </a:lnTo>
                  <a:lnTo>
                    <a:pt x="444917" y="594316"/>
                  </a:lnTo>
                  <a:lnTo>
                    <a:pt x="456206" y="550417"/>
                  </a:lnTo>
                  <a:lnTo>
                    <a:pt x="463149" y="504935"/>
                  </a:lnTo>
                  <a:lnTo>
                    <a:pt x="465514" y="458101"/>
                  </a:lnTo>
                  <a:lnTo>
                    <a:pt x="463149" y="411256"/>
                  </a:lnTo>
                  <a:lnTo>
                    <a:pt x="456206" y="365767"/>
                  </a:lnTo>
                  <a:lnTo>
                    <a:pt x="444917" y="321862"/>
                  </a:lnTo>
                  <a:lnTo>
                    <a:pt x="429511" y="279771"/>
                  </a:lnTo>
                  <a:lnTo>
                    <a:pt x="410219" y="239726"/>
                  </a:lnTo>
                  <a:lnTo>
                    <a:pt x="387271" y="201956"/>
                  </a:lnTo>
                  <a:lnTo>
                    <a:pt x="360898" y="166690"/>
                  </a:lnTo>
                  <a:lnTo>
                    <a:pt x="331330" y="134160"/>
                  </a:lnTo>
                  <a:lnTo>
                    <a:pt x="298797" y="104596"/>
                  </a:lnTo>
                  <a:lnTo>
                    <a:pt x="263530" y="78226"/>
                  </a:lnTo>
                  <a:lnTo>
                    <a:pt x="225760" y="55282"/>
                  </a:lnTo>
                  <a:lnTo>
                    <a:pt x="185716" y="35994"/>
                  </a:lnTo>
                  <a:lnTo>
                    <a:pt x="143629" y="20592"/>
                  </a:lnTo>
                  <a:lnTo>
                    <a:pt x="99729" y="9305"/>
                  </a:lnTo>
                  <a:lnTo>
                    <a:pt x="54247" y="2364"/>
                  </a:lnTo>
                  <a:lnTo>
                    <a:pt x="7413"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9"/>
            <p:cNvSpPr/>
            <p:nvPr/>
          </p:nvSpPr>
          <p:spPr>
            <a:xfrm>
              <a:off x="9567355" y="7700701"/>
              <a:ext cx="528955" cy="353695"/>
            </a:xfrm>
            <a:custGeom>
              <a:avLst/>
              <a:gdLst/>
              <a:ahLst/>
              <a:cxnLst/>
              <a:rect l="l" t="t" r="r" b="b"/>
              <a:pathLst>
                <a:path w="528954" h="353695" extrusionOk="0">
                  <a:moveTo>
                    <a:pt x="497776" y="329425"/>
                  </a:moveTo>
                  <a:lnTo>
                    <a:pt x="490893" y="322554"/>
                  </a:lnTo>
                  <a:lnTo>
                    <a:pt x="230479" y="322554"/>
                  </a:lnTo>
                  <a:lnTo>
                    <a:pt x="115189" y="4064"/>
                  </a:lnTo>
                  <a:lnTo>
                    <a:pt x="109410" y="0"/>
                  </a:lnTo>
                  <a:lnTo>
                    <a:pt x="6883" y="0"/>
                  </a:lnTo>
                  <a:lnTo>
                    <a:pt x="0" y="6883"/>
                  </a:lnTo>
                  <a:lnTo>
                    <a:pt x="0" y="23850"/>
                  </a:lnTo>
                  <a:lnTo>
                    <a:pt x="6883" y="30721"/>
                  </a:lnTo>
                  <a:lnTo>
                    <a:pt x="92163" y="30721"/>
                  </a:lnTo>
                  <a:lnTo>
                    <a:pt x="207454" y="349224"/>
                  </a:lnTo>
                  <a:lnTo>
                    <a:pt x="213220" y="353288"/>
                  </a:lnTo>
                  <a:lnTo>
                    <a:pt x="482409" y="353288"/>
                  </a:lnTo>
                  <a:lnTo>
                    <a:pt x="490893" y="353288"/>
                  </a:lnTo>
                  <a:lnTo>
                    <a:pt x="497776" y="346405"/>
                  </a:lnTo>
                  <a:lnTo>
                    <a:pt x="497776" y="329425"/>
                  </a:lnTo>
                  <a:close/>
                </a:path>
                <a:path w="528954" h="353695" extrusionOk="0">
                  <a:moveTo>
                    <a:pt x="528916" y="118643"/>
                  </a:moveTo>
                  <a:lnTo>
                    <a:pt x="506260" y="84099"/>
                  </a:lnTo>
                  <a:lnTo>
                    <a:pt x="499897" y="81622"/>
                  </a:lnTo>
                  <a:lnTo>
                    <a:pt x="499897" y="122072"/>
                  </a:lnTo>
                  <a:lnTo>
                    <a:pt x="443166" y="249453"/>
                  </a:lnTo>
                  <a:lnTo>
                    <a:pt x="438480" y="252488"/>
                  </a:lnTo>
                  <a:lnTo>
                    <a:pt x="260451" y="252488"/>
                  </a:lnTo>
                  <a:lnTo>
                    <a:pt x="255511" y="249021"/>
                  </a:lnTo>
                  <a:lnTo>
                    <a:pt x="209981" y="122999"/>
                  </a:lnTo>
                  <a:lnTo>
                    <a:pt x="210566" y="118643"/>
                  </a:lnTo>
                  <a:lnTo>
                    <a:pt x="215531" y="111569"/>
                  </a:lnTo>
                  <a:lnTo>
                    <a:pt x="219417" y="109537"/>
                  </a:lnTo>
                  <a:lnTo>
                    <a:pt x="491756" y="109537"/>
                  </a:lnTo>
                  <a:lnTo>
                    <a:pt x="495147" y="113703"/>
                  </a:lnTo>
                  <a:lnTo>
                    <a:pt x="497471" y="117284"/>
                  </a:lnTo>
                  <a:lnTo>
                    <a:pt x="499897" y="122072"/>
                  </a:lnTo>
                  <a:lnTo>
                    <a:pt x="499897" y="81622"/>
                  </a:lnTo>
                  <a:lnTo>
                    <a:pt x="496227" y="80175"/>
                  </a:lnTo>
                  <a:lnTo>
                    <a:pt x="485355" y="78816"/>
                  </a:lnTo>
                  <a:lnTo>
                    <a:pt x="223735" y="78816"/>
                  </a:lnTo>
                  <a:lnTo>
                    <a:pt x="187896" y="97447"/>
                  </a:lnTo>
                  <a:lnTo>
                    <a:pt x="180187" y="127228"/>
                  </a:lnTo>
                  <a:lnTo>
                    <a:pt x="182549" y="137502"/>
                  </a:lnTo>
                  <a:lnTo>
                    <a:pt x="224764" y="254304"/>
                  </a:lnTo>
                  <a:lnTo>
                    <a:pt x="252628" y="281139"/>
                  </a:lnTo>
                  <a:lnTo>
                    <a:pt x="265938" y="283222"/>
                  </a:lnTo>
                  <a:lnTo>
                    <a:pt x="433324" y="283222"/>
                  </a:lnTo>
                  <a:lnTo>
                    <a:pt x="473329" y="257251"/>
                  </a:lnTo>
                  <a:lnTo>
                    <a:pt x="525348" y="140436"/>
                  </a:lnTo>
                  <a:lnTo>
                    <a:pt x="528891" y="122072"/>
                  </a:lnTo>
                  <a:lnTo>
                    <a:pt x="528916" y="118643"/>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8" name="Google Shape;208;p9"/>
            <p:cNvPicPr preferRelativeResize="0"/>
            <p:nvPr/>
          </p:nvPicPr>
          <p:blipFill rotWithShape="1">
            <a:blip r:embed="rId9">
              <a:alphaModFix/>
            </a:blip>
            <a:srcRect/>
            <a:stretch/>
          </p:blipFill>
          <p:spPr>
            <a:xfrm>
              <a:off x="9771004" y="8100274"/>
              <a:ext cx="64950" cy="64961"/>
            </a:xfrm>
            <a:prstGeom prst="rect">
              <a:avLst/>
            </a:prstGeom>
            <a:noFill/>
            <a:ln>
              <a:noFill/>
            </a:ln>
          </p:spPr>
        </p:pic>
        <p:pic>
          <p:nvPicPr>
            <p:cNvPr id="209" name="Google Shape;209;p9"/>
            <p:cNvPicPr preferRelativeResize="0"/>
            <p:nvPr/>
          </p:nvPicPr>
          <p:blipFill rotWithShape="1">
            <a:blip r:embed="rId10">
              <a:alphaModFix/>
            </a:blip>
            <a:srcRect/>
            <a:stretch/>
          </p:blipFill>
          <p:spPr>
            <a:xfrm>
              <a:off x="9982338" y="8100274"/>
              <a:ext cx="64950" cy="64961"/>
            </a:xfrm>
            <a:prstGeom prst="rect">
              <a:avLst/>
            </a:prstGeom>
            <a:noFill/>
            <a:ln>
              <a:noFill/>
            </a:ln>
          </p:spPr>
        </p:pic>
      </p:grpSp>
      <p:sp>
        <p:nvSpPr>
          <p:cNvPr id="210" name="Google Shape;210;p9"/>
          <p:cNvSpPr txBox="1"/>
          <p:nvPr/>
        </p:nvSpPr>
        <p:spPr>
          <a:xfrm>
            <a:off x="9364575" y="2859931"/>
            <a:ext cx="1033780" cy="1879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1" i="0" u="none" strike="noStrike" cap="none">
                <a:solidFill>
                  <a:srgbClr val="393939"/>
                </a:solidFill>
                <a:latin typeface="Verdana"/>
                <a:ea typeface="Verdana"/>
                <a:cs typeface="Verdana"/>
                <a:sym typeface="Verdana"/>
              </a:rPr>
              <a:t>materie prime</a:t>
            </a:r>
            <a:endParaRPr sz="1050" b="0" i="0" u="none" strike="noStrike" cap="none">
              <a:solidFill>
                <a:schemeClr val="dk1"/>
              </a:solidFill>
              <a:latin typeface="Verdana"/>
              <a:ea typeface="Verdana"/>
              <a:cs typeface="Verdana"/>
              <a:sym typeface="Verdana"/>
            </a:endParaRPr>
          </a:p>
        </p:txBody>
      </p:sp>
      <p:sp>
        <p:nvSpPr>
          <p:cNvPr id="211" name="Google Shape;211;p9"/>
          <p:cNvSpPr txBox="1"/>
          <p:nvPr/>
        </p:nvSpPr>
        <p:spPr>
          <a:xfrm>
            <a:off x="9521807" y="4220308"/>
            <a:ext cx="777875" cy="1879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1" i="0" u="none" strike="noStrike" cap="none">
                <a:solidFill>
                  <a:srgbClr val="393939"/>
                </a:solidFill>
                <a:latin typeface="Verdana"/>
                <a:ea typeface="Verdana"/>
                <a:cs typeface="Verdana"/>
                <a:sym typeface="Verdana"/>
              </a:rPr>
              <a:t>packaging</a:t>
            </a:r>
            <a:endParaRPr sz="1050" b="0" i="0" u="none" strike="noStrike" cap="none">
              <a:solidFill>
                <a:schemeClr val="dk1"/>
              </a:solidFill>
              <a:latin typeface="Verdana"/>
              <a:ea typeface="Verdana"/>
              <a:cs typeface="Verdana"/>
              <a:sym typeface="Verdana"/>
            </a:endParaRPr>
          </a:p>
        </p:txBody>
      </p:sp>
      <p:sp>
        <p:nvSpPr>
          <p:cNvPr id="212" name="Google Shape;212;p9"/>
          <p:cNvSpPr txBox="1"/>
          <p:nvPr/>
        </p:nvSpPr>
        <p:spPr>
          <a:xfrm>
            <a:off x="9465075" y="5630675"/>
            <a:ext cx="956400" cy="1758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1" i="0" u="none" strike="noStrike" cap="none">
                <a:solidFill>
                  <a:srgbClr val="393939"/>
                </a:solidFill>
                <a:latin typeface="Verdana"/>
                <a:ea typeface="Verdana"/>
                <a:cs typeface="Verdana"/>
                <a:sym typeface="Verdana"/>
              </a:rPr>
              <a:t>coltivazione</a:t>
            </a:r>
            <a:endParaRPr sz="1050" b="0" i="0" u="none" strike="noStrike" cap="none">
              <a:solidFill>
                <a:schemeClr val="dk1"/>
              </a:solidFill>
              <a:latin typeface="Verdana"/>
              <a:ea typeface="Verdana"/>
              <a:cs typeface="Verdana"/>
              <a:sym typeface="Verdana"/>
            </a:endParaRPr>
          </a:p>
        </p:txBody>
      </p:sp>
      <p:sp>
        <p:nvSpPr>
          <p:cNvPr id="213" name="Google Shape;213;p9"/>
          <p:cNvSpPr txBox="1"/>
          <p:nvPr/>
        </p:nvSpPr>
        <p:spPr>
          <a:xfrm>
            <a:off x="9350649" y="7075050"/>
            <a:ext cx="1033800" cy="1758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1" i="0" u="none" strike="noStrike" cap="none">
                <a:solidFill>
                  <a:srgbClr val="393939"/>
                </a:solidFill>
                <a:latin typeface="Verdana"/>
                <a:ea typeface="Verdana"/>
                <a:cs typeface="Verdana"/>
                <a:sym typeface="Verdana"/>
              </a:rPr>
              <a:t>distribuzione</a:t>
            </a:r>
            <a:endParaRPr sz="1050" b="0" i="0" u="none" strike="noStrike" cap="none">
              <a:solidFill>
                <a:schemeClr val="dk1"/>
              </a:solidFill>
              <a:latin typeface="Verdana"/>
              <a:ea typeface="Verdana"/>
              <a:cs typeface="Verdana"/>
              <a:sym typeface="Verdana"/>
            </a:endParaRPr>
          </a:p>
        </p:txBody>
      </p:sp>
      <p:sp>
        <p:nvSpPr>
          <p:cNvPr id="214" name="Google Shape;214;p9"/>
          <p:cNvSpPr txBox="1"/>
          <p:nvPr/>
        </p:nvSpPr>
        <p:spPr>
          <a:xfrm>
            <a:off x="9487902" y="8458940"/>
            <a:ext cx="681990" cy="1879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1" i="0" u="none" strike="noStrike" cap="none">
                <a:solidFill>
                  <a:srgbClr val="393939"/>
                </a:solidFill>
                <a:latin typeface="Verdana"/>
                <a:ea typeface="Verdana"/>
                <a:cs typeface="Verdana"/>
                <a:sym typeface="Verdana"/>
              </a:rPr>
              <a:t>consumo</a:t>
            </a:r>
            <a:endParaRPr sz="1050" b="0" i="0" u="none" strike="noStrike" cap="none">
              <a:solidFill>
                <a:schemeClr val="dk1"/>
              </a:solidFill>
              <a:latin typeface="Verdana"/>
              <a:ea typeface="Verdana"/>
              <a:cs typeface="Verdana"/>
              <a:sym typeface="Verdana"/>
            </a:endParaRPr>
          </a:p>
        </p:txBody>
      </p:sp>
      <p:sp>
        <p:nvSpPr>
          <p:cNvPr id="215" name="Google Shape;215;p9"/>
          <p:cNvSpPr txBox="1"/>
          <p:nvPr/>
        </p:nvSpPr>
        <p:spPr>
          <a:xfrm>
            <a:off x="9555846" y="9859975"/>
            <a:ext cx="610870" cy="1879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1" i="0" u="none" strike="noStrike" cap="none">
                <a:solidFill>
                  <a:srgbClr val="393939"/>
                </a:solidFill>
                <a:latin typeface="Tahoma"/>
                <a:ea typeface="Tahoma"/>
                <a:cs typeface="Tahoma"/>
                <a:sym typeface="Tahoma"/>
              </a:rPr>
              <a:t>ﬁne vita</a:t>
            </a:r>
            <a:endParaRPr sz="1050" b="0" i="0" u="none" strike="noStrike" cap="none">
              <a:solidFill>
                <a:schemeClr val="dk1"/>
              </a:solidFill>
              <a:latin typeface="Tahoma"/>
              <a:ea typeface="Tahoma"/>
              <a:cs typeface="Tahoma"/>
              <a:sym typeface="Tahoma"/>
            </a:endParaRPr>
          </a:p>
        </p:txBody>
      </p:sp>
      <p:sp>
        <p:nvSpPr>
          <p:cNvPr id="216" name="Google Shape;216;p9"/>
          <p:cNvSpPr/>
          <p:nvPr/>
        </p:nvSpPr>
        <p:spPr>
          <a:xfrm>
            <a:off x="984250" y="1226662"/>
            <a:ext cx="812165" cy="0"/>
          </a:xfrm>
          <a:custGeom>
            <a:avLst/>
            <a:gdLst/>
            <a:ahLst/>
            <a:cxnLst/>
            <a:rect l="l" t="t" r="r" b="b"/>
            <a:pathLst>
              <a:path w="812164" h="120000" extrusionOk="0">
                <a:moveTo>
                  <a:pt x="0" y="0"/>
                </a:moveTo>
                <a:lnTo>
                  <a:pt x="811839" y="0"/>
                </a:lnTo>
              </a:path>
            </a:pathLst>
          </a:custGeom>
          <a:noFill/>
          <a:ln w="64425" cap="flat" cmpd="sng">
            <a:solidFill>
              <a:srgbClr val="5F5F5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9"/>
          <p:cNvSpPr/>
          <p:nvPr/>
        </p:nvSpPr>
        <p:spPr>
          <a:xfrm>
            <a:off x="13274824" y="1374335"/>
            <a:ext cx="2395220" cy="709295"/>
          </a:xfrm>
          <a:custGeom>
            <a:avLst/>
            <a:gdLst/>
            <a:ahLst/>
            <a:cxnLst/>
            <a:rect l="l" t="t" r="r" b="b"/>
            <a:pathLst>
              <a:path w="2395219" h="709294" extrusionOk="0">
                <a:moveTo>
                  <a:pt x="2297050" y="0"/>
                </a:moveTo>
                <a:lnTo>
                  <a:pt x="97703" y="0"/>
                </a:lnTo>
                <a:lnTo>
                  <a:pt x="59674" y="7678"/>
                </a:lnTo>
                <a:lnTo>
                  <a:pt x="28618" y="28619"/>
                </a:lnTo>
                <a:lnTo>
                  <a:pt x="7678" y="59679"/>
                </a:lnTo>
                <a:lnTo>
                  <a:pt x="0" y="97714"/>
                </a:lnTo>
                <a:lnTo>
                  <a:pt x="0" y="611133"/>
                </a:lnTo>
                <a:lnTo>
                  <a:pt x="7678" y="649168"/>
                </a:lnTo>
                <a:lnTo>
                  <a:pt x="28618" y="680227"/>
                </a:lnTo>
                <a:lnTo>
                  <a:pt x="59674" y="701168"/>
                </a:lnTo>
                <a:lnTo>
                  <a:pt x="97703" y="708847"/>
                </a:lnTo>
                <a:lnTo>
                  <a:pt x="2297050" y="708847"/>
                </a:lnTo>
                <a:lnTo>
                  <a:pt x="2335085" y="701168"/>
                </a:lnTo>
                <a:lnTo>
                  <a:pt x="2366145" y="680227"/>
                </a:lnTo>
                <a:lnTo>
                  <a:pt x="2387086" y="649168"/>
                </a:lnTo>
                <a:lnTo>
                  <a:pt x="2394764" y="611133"/>
                </a:lnTo>
                <a:lnTo>
                  <a:pt x="2394764" y="97714"/>
                </a:lnTo>
                <a:lnTo>
                  <a:pt x="2387086" y="59679"/>
                </a:lnTo>
                <a:lnTo>
                  <a:pt x="2366145" y="28619"/>
                </a:lnTo>
                <a:lnTo>
                  <a:pt x="2335085" y="7678"/>
                </a:lnTo>
                <a:lnTo>
                  <a:pt x="229705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9"/>
          <p:cNvSpPr/>
          <p:nvPr/>
        </p:nvSpPr>
        <p:spPr>
          <a:xfrm>
            <a:off x="13274824" y="1374335"/>
            <a:ext cx="2395220" cy="709295"/>
          </a:xfrm>
          <a:custGeom>
            <a:avLst/>
            <a:gdLst/>
            <a:ahLst/>
            <a:cxnLst/>
            <a:rect l="l" t="t" r="r" b="b"/>
            <a:pathLst>
              <a:path w="2395219" h="709294" extrusionOk="0">
                <a:moveTo>
                  <a:pt x="2297050" y="708847"/>
                </a:moveTo>
                <a:lnTo>
                  <a:pt x="97703" y="708847"/>
                </a:lnTo>
                <a:lnTo>
                  <a:pt x="59674" y="701168"/>
                </a:lnTo>
                <a:lnTo>
                  <a:pt x="28618" y="680227"/>
                </a:lnTo>
                <a:lnTo>
                  <a:pt x="7678" y="649168"/>
                </a:lnTo>
                <a:lnTo>
                  <a:pt x="0" y="611133"/>
                </a:lnTo>
                <a:lnTo>
                  <a:pt x="0" y="97714"/>
                </a:lnTo>
                <a:lnTo>
                  <a:pt x="7678" y="59679"/>
                </a:lnTo>
                <a:lnTo>
                  <a:pt x="28618" y="28619"/>
                </a:lnTo>
                <a:lnTo>
                  <a:pt x="59674" y="7678"/>
                </a:lnTo>
                <a:lnTo>
                  <a:pt x="97703" y="0"/>
                </a:lnTo>
                <a:lnTo>
                  <a:pt x="2297050" y="0"/>
                </a:lnTo>
                <a:lnTo>
                  <a:pt x="2335085" y="7678"/>
                </a:lnTo>
                <a:lnTo>
                  <a:pt x="2366145" y="28619"/>
                </a:lnTo>
                <a:lnTo>
                  <a:pt x="2387086" y="59679"/>
                </a:lnTo>
                <a:lnTo>
                  <a:pt x="2394764" y="97714"/>
                </a:lnTo>
                <a:lnTo>
                  <a:pt x="2394764" y="611133"/>
                </a:lnTo>
                <a:lnTo>
                  <a:pt x="2387086" y="649168"/>
                </a:lnTo>
                <a:lnTo>
                  <a:pt x="2366145" y="680227"/>
                </a:lnTo>
                <a:lnTo>
                  <a:pt x="2335085" y="701168"/>
                </a:lnTo>
                <a:lnTo>
                  <a:pt x="2297050" y="708847"/>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9"/>
          <p:cNvSpPr/>
          <p:nvPr/>
        </p:nvSpPr>
        <p:spPr>
          <a:xfrm>
            <a:off x="14467490" y="2085045"/>
            <a:ext cx="0" cy="332105"/>
          </a:xfrm>
          <a:custGeom>
            <a:avLst/>
            <a:gdLst/>
            <a:ahLst/>
            <a:cxnLst/>
            <a:rect l="l" t="t" r="r" b="b"/>
            <a:pathLst>
              <a:path w="120000" h="332105" extrusionOk="0">
                <a:moveTo>
                  <a:pt x="0" y="0"/>
                </a:moveTo>
                <a:lnTo>
                  <a:pt x="0" y="331968"/>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9"/>
          <p:cNvSpPr/>
          <p:nvPr/>
        </p:nvSpPr>
        <p:spPr>
          <a:xfrm>
            <a:off x="12237869" y="2859486"/>
            <a:ext cx="2053589" cy="841375"/>
          </a:xfrm>
          <a:custGeom>
            <a:avLst/>
            <a:gdLst/>
            <a:ahLst/>
            <a:cxnLst/>
            <a:rect l="l" t="t" r="r" b="b"/>
            <a:pathLst>
              <a:path w="2053590" h="841375" extrusionOk="0">
                <a:moveTo>
                  <a:pt x="1955720" y="0"/>
                </a:moveTo>
                <a:lnTo>
                  <a:pt x="97714" y="0"/>
                </a:lnTo>
                <a:lnTo>
                  <a:pt x="59679" y="7677"/>
                </a:lnTo>
                <a:lnTo>
                  <a:pt x="28619" y="28614"/>
                </a:lnTo>
                <a:lnTo>
                  <a:pt x="7678" y="59670"/>
                </a:lnTo>
                <a:lnTo>
                  <a:pt x="0" y="97703"/>
                </a:lnTo>
                <a:lnTo>
                  <a:pt x="0" y="743527"/>
                </a:lnTo>
                <a:lnTo>
                  <a:pt x="7678" y="781562"/>
                </a:lnTo>
                <a:lnTo>
                  <a:pt x="28619" y="812621"/>
                </a:lnTo>
                <a:lnTo>
                  <a:pt x="59679" y="833562"/>
                </a:lnTo>
                <a:lnTo>
                  <a:pt x="97714" y="841241"/>
                </a:lnTo>
                <a:lnTo>
                  <a:pt x="1955720" y="841241"/>
                </a:lnTo>
                <a:lnTo>
                  <a:pt x="1993755" y="833562"/>
                </a:lnTo>
                <a:lnTo>
                  <a:pt x="2024815" y="812621"/>
                </a:lnTo>
                <a:lnTo>
                  <a:pt x="2045756" y="781562"/>
                </a:lnTo>
                <a:lnTo>
                  <a:pt x="2053434" y="743527"/>
                </a:lnTo>
                <a:lnTo>
                  <a:pt x="2053434" y="97703"/>
                </a:lnTo>
                <a:lnTo>
                  <a:pt x="2045756" y="59670"/>
                </a:lnTo>
                <a:lnTo>
                  <a:pt x="2024815" y="28614"/>
                </a:lnTo>
                <a:lnTo>
                  <a:pt x="1993755" y="7677"/>
                </a:lnTo>
                <a:lnTo>
                  <a:pt x="195572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9"/>
          <p:cNvSpPr/>
          <p:nvPr/>
        </p:nvSpPr>
        <p:spPr>
          <a:xfrm>
            <a:off x="12237869" y="2859486"/>
            <a:ext cx="2053589" cy="841375"/>
          </a:xfrm>
          <a:custGeom>
            <a:avLst/>
            <a:gdLst/>
            <a:ahLst/>
            <a:cxnLst/>
            <a:rect l="l" t="t" r="r" b="b"/>
            <a:pathLst>
              <a:path w="2053590" h="841375" extrusionOk="0">
                <a:moveTo>
                  <a:pt x="1955720" y="841241"/>
                </a:moveTo>
                <a:lnTo>
                  <a:pt x="97714" y="841241"/>
                </a:lnTo>
                <a:lnTo>
                  <a:pt x="59679" y="833562"/>
                </a:lnTo>
                <a:lnTo>
                  <a:pt x="28619" y="812621"/>
                </a:lnTo>
                <a:lnTo>
                  <a:pt x="7678" y="781562"/>
                </a:lnTo>
                <a:lnTo>
                  <a:pt x="0" y="743527"/>
                </a:lnTo>
                <a:lnTo>
                  <a:pt x="0" y="97703"/>
                </a:lnTo>
                <a:lnTo>
                  <a:pt x="7678" y="59670"/>
                </a:lnTo>
                <a:lnTo>
                  <a:pt x="28619" y="28614"/>
                </a:lnTo>
                <a:lnTo>
                  <a:pt x="59679" y="7677"/>
                </a:lnTo>
                <a:lnTo>
                  <a:pt x="97714" y="0"/>
                </a:lnTo>
                <a:lnTo>
                  <a:pt x="1955720" y="0"/>
                </a:lnTo>
                <a:lnTo>
                  <a:pt x="1993755" y="7677"/>
                </a:lnTo>
                <a:lnTo>
                  <a:pt x="2024815" y="28614"/>
                </a:lnTo>
                <a:lnTo>
                  <a:pt x="2045756" y="59670"/>
                </a:lnTo>
                <a:lnTo>
                  <a:pt x="2053434" y="97703"/>
                </a:lnTo>
                <a:lnTo>
                  <a:pt x="2053434" y="743527"/>
                </a:lnTo>
                <a:lnTo>
                  <a:pt x="2045756" y="781562"/>
                </a:lnTo>
                <a:lnTo>
                  <a:pt x="2024815" y="812621"/>
                </a:lnTo>
                <a:lnTo>
                  <a:pt x="1993755" y="833562"/>
                </a:lnTo>
                <a:lnTo>
                  <a:pt x="1955720" y="841241"/>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9"/>
          <p:cNvSpPr/>
          <p:nvPr/>
        </p:nvSpPr>
        <p:spPr>
          <a:xfrm>
            <a:off x="14718933" y="2859486"/>
            <a:ext cx="2053589" cy="841375"/>
          </a:xfrm>
          <a:custGeom>
            <a:avLst/>
            <a:gdLst/>
            <a:ahLst/>
            <a:cxnLst/>
            <a:rect l="l" t="t" r="r" b="b"/>
            <a:pathLst>
              <a:path w="2053590" h="841375" extrusionOk="0">
                <a:moveTo>
                  <a:pt x="1955720" y="0"/>
                </a:moveTo>
                <a:lnTo>
                  <a:pt x="97714" y="0"/>
                </a:lnTo>
                <a:lnTo>
                  <a:pt x="59679" y="7677"/>
                </a:lnTo>
                <a:lnTo>
                  <a:pt x="28619" y="28614"/>
                </a:lnTo>
                <a:lnTo>
                  <a:pt x="7678" y="59670"/>
                </a:lnTo>
                <a:lnTo>
                  <a:pt x="0" y="97703"/>
                </a:lnTo>
                <a:lnTo>
                  <a:pt x="0" y="743527"/>
                </a:lnTo>
                <a:lnTo>
                  <a:pt x="7678" y="781562"/>
                </a:lnTo>
                <a:lnTo>
                  <a:pt x="28619" y="812621"/>
                </a:lnTo>
                <a:lnTo>
                  <a:pt x="59679" y="833562"/>
                </a:lnTo>
                <a:lnTo>
                  <a:pt x="97714" y="841241"/>
                </a:lnTo>
                <a:lnTo>
                  <a:pt x="1955720" y="841241"/>
                </a:lnTo>
                <a:lnTo>
                  <a:pt x="1993755" y="833562"/>
                </a:lnTo>
                <a:lnTo>
                  <a:pt x="2024815" y="812621"/>
                </a:lnTo>
                <a:lnTo>
                  <a:pt x="2045756" y="781562"/>
                </a:lnTo>
                <a:lnTo>
                  <a:pt x="2053434" y="743527"/>
                </a:lnTo>
                <a:lnTo>
                  <a:pt x="2053434" y="97703"/>
                </a:lnTo>
                <a:lnTo>
                  <a:pt x="2045756" y="59670"/>
                </a:lnTo>
                <a:lnTo>
                  <a:pt x="2024815" y="28614"/>
                </a:lnTo>
                <a:lnTo>
                  <a:pt x="1993755" y="7677"/>
                </a:lnTo>
                <a:lnTo>
                  <a:pt x="195572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9"/>
          <p:cNvSpPr/>
          <p:nvPr/>
        </p:nvSpPr>
        <p:spPr>
          <a:xfrm>
            <a:off x="14718933" y="2859486"/>
            <a:ext cx="2053589" cy="841375"/>
          </a:xfrm>
          <a:custGeom>
            <a:avLst/>
            <a:gdLst/>
            <a:ahLst/>
            <a:cxnLst/>
            <a:rect l="l" t="t" r="r" b="b"/>
            <a:pathLst>
              <a:path w="2053590" h="841375" extrusionOk="0">
                <a:moveTo>
                  <a:pt x="1955720" y="841241"/>
                </a:moveTo>
                <a:lnTo>
                  <a:pt x="97714" y="841241"/>
                </a:lnTo>
                <a:lnTo>
                  <a:pt x="59679" y="833562"/>
                </a:lnTo>
                <a:lnTo>
                  <a:pt x="28619" y="812621"/>
                </a:lnTo>
                <a:lnTo>
                  <a:pt x="7678" y="781562"/>
                </a:lnTo>
                <a:lnTo>
                  <a:pt x="0" y="743527"/>
                </a:lnTo>
                <a:lnTo>
                  <a:pt x="0" y="97703"/>
                </a:lnTo>
                <a:lnTo>
                  <a:pt x="7678" y="59670"/>
                </a:lnTo>
                <a:lnTo>
                  <a:pt x="28619" y="28614"/>
                </a:lnTo>
                <a:lnTo>
                  <a:pt x="59679" y="7677"/>
                </a:lnTo>
                <a:lnTo>
                  <a:pt x="97714" y="0"/>
                </a:lnTo>
                <a:lnTo>
                  <a:pt x="1955720" y="0"/>
                </a:lnTo>
                <a:lnTo>
                  <a:pt x="1993755" y="7677"/>
                </a:lnTo>
                <a:lnTo>
                  <a:pt x="2024815" y="28614"/>
                </a:lnTo>
                <a:lnTo>
                  <a:pt x="2045756" y="59670"/>
                </a:lnTo>
                <a:lnTo>
                  <a:pt x="2053434" y="97703"/>
                </a:lnTo>
                <a:lnTo>
                  <a:pt x="2053434" y="743527"/>
                </a:lnTo>
                <a:lnTo>
                  <a:pt x="2045756" y="781562"/>
                </a:lnTo>
                <a:lnTo>
                  <a:pt x="2024815" y="812621"/>
                </a:lnTo>
                <a:lnTo>
                  <a:pt x="1993755" y="833562"/>
                </a:lnTo>
                <a:lnTo>
                  <a:pt x="1955720" y="841241"/>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9"/>
          <p:cNvSpPr/>
          <p:nvPr/>
        </p:nvSpPr>
        <p:spPr>
          <a:xfrm>
            <a:off x="13250255" y="2408287"/>
            <a:ext cx="2458085" cy="401320"/>
          </a:xfrm>
          <a:custGeom>
            <a:avLst/>
            <a:gdLst/>
            <a:ahLst/>
            <a:cxnLst/>
            <a:rect l="l" t="t" r="r" b="b"/>
            <a:pathLst>
              <a:path w="2458084" h="401319" extrusionOk="0">
                <a:moveTo>
                  <a:pt x="2457768" y="401097"/>
                </a:moveTo>
                <a:lnTo>
                  <a:pt x="2457768" y="0"/>
                </a:lnTo>
                <a:lnTo>
                  <a:pt x="0" y="0"/>
                </a:lnTo>
                <a:lnTo>
                  <a:pt x="0" y="366156"/>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9"/>
          <p:cNvSpPr/>
          <p:nvPr/>
        </p:nvSpPr>
        <p:spPr>
          <a:xfrm>
            <a:off x="13214439" y="2739459"/>
            <a:ext cx="2529840" cy="80010"/>
          </a:xfrm>
          <a:custGeom>
            <a:avLst/>
            <a:gdLst/>
            <a:ahLst/>
            <a:cxnLst/>
            <a:rect l="l" t="t" r="r" b="b"/>
            <a:pathLst>
              <a:path w="2529840" h="80010" extrusionOk="0">
                <a:moveTo>
                  <a:pt x="71615" y="5969"/>
                </a:moveTo>
                <a:lnTo>
                  <a:pt x="65201" y="0"/>
                </a:lnTo>
                <a:lnTo>
                  <a:pt x="35801" y="31623"/>
                </a:lnTo>
                <a:lnTo>
                  <a:pt x="6400" y="0"/>
                </a:lnTo>
                <a:lnTo>
                  <a:pt x="0" y="5969"/>
                </a:lnTo>
                <a:lnTo>
                  <a:pt x="35801" y="44488"/>
                </a:lnTo>
                <a:lnTo>
                  <a:pt x="71615" y="5969"/>
                </a:lnTo>
                <a:close/>
              </a:path>
              <a:path w="2529840" h="80010" extrusionOk="0">
                <a:moveTo>
                  <a:pt x="2529395" y="40919"/>
                </a:moveTo>
                <a:lnTo>
                  <a:pt x="2522969" y="34950"/>
                </a:lnTo>
                <a:lnTo>
                  <a:pt x="2493581" y="66573"/>
                </a:lnTo>
                <a:lnTo>
                  <a:pt x="2464193" y="34950"/>
                </a:lnTo>
                <a:lnTo>
                  <a:pt x="2457767" y="40919"/>
                </a:lnTo>
                <a:lnTo>
                  <a:pt x="2493581" y="79425"/>
                </a:lnTo>
                <a:lnTo>
                  <a:pt x="2529395" y="40919"/>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9"/>
          <p:cNvSpPr/>
          <p:nvPr/>
        </p:nvSpPr>
        <p:spPr>
          <a:xfrm>
            <a:off x="13221125" y="3689575"/>
            <a:ext cx="2534150" cy="629250"/>
          </a:xfrm>
          <a:custGeom>
            <a:avLst/>
            <a:gdLst/>
            <a:ahLst/>
            <a:cxnLst/>
            <a:rect l="l" t="t" r="r" b="b"/>
            <a:pathLst>
              <a:path w="101366" h="25170" extrusionOk="0">
                <a:moveTo>
                  <a:pt x="0" y="0"/>
                </a:moveTo>
                <a:lnTo>
                  <a:pt x="0" y="24694"/>
                </a:lnTo>
                <a:lnTo>
                  <a:pt x="101366" y="24651"/>
                </a:lnTo>
                <a:lnTo>
                  <a:pt x="101366" y="2517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9"/>
          <p:cNvSpPr/>
          <p:nvPr/>
        </p:nvSpPr>
        <p:spPr>
          <a:xfrm>
            <a:off x="14718933" y="4816381"/>
            <a:ext cx="2053589" cy="1991360"/>
          </a:xfrm>
          <a:custGeom>
            <a:avLst/>
            <a:gdLst/>
            <a:ahLst/>
            <a:cxnLst/>
            <a:rect l="l" t="t" r="r" b="b"/>
            <a:pathLst>
              <a:path w="2053590" h="1991359" extrusionOk="0">
                <a:moveTo>
                  <a:pt x="1955720" y="0"/>
                </a:moveTo>
                <a:lnTo>
                  <a:pt x="97714" y="0"/>
                </a:lnTo>
                <a:lnTo>
                  <a:pt x="59679" y="7678"/>
                </a:lnTo>
                <a:lnTo>
                  <a:pt x="28619" y="28618"/>
                </a:lnTo>
                <a:lnTo>
                  <a:pt x="7678" y="59674"/>
                </a:lnTo>
                <a:lnTo>
                  <a:pt x="0" y="97703"/>
                </a:lnTo>
                <a:lnTo>
                  <a:pt x="0" y="1893188"/>
                </a:lnTo>
                <a:lnTo>
                  <a:pt x="7678" y="1931223"/>
                </a:lnTo>
                <a:lnTo>
                  <a:pt x="28619" y="1962283"/>
                </a:lnTo>
                <a:lnTo>
                  <a:pt x="59679" y="1983223"/>
                </a:lnTo>
                <a:lnTo>
                  <a:pt x="97714" y="1990902"/>
                </a:lnTo>
                <a:lnTo>
                  <a:pt x="1955720" y="1990902"/>
                </a:lnTo>
                <a:lnTo>
                  <a:pt x="1993755" y="1983223"/>
                </a:lnTo>
                <a:lnTo>
                  <a:pt x="2024815" y="1962283"/>
                </a:lnTo>
                <a:lnTo>
                  <a:pt x="2045756" y="1931223"/>
                </a:lnTo>
                <a:lnTo>
                  <a:pt x="2053434" y="1893188"/>
                </a:lnTo>
                <a:lnTo>
                  <a:pt x="2053434" y="97703"/>
                </a:lnTo>
                <a:lnTo>
                  <a:pt x="2045756" y="59674"/>
                </a:lnTo>
                <a:lnTo>
                  <a:pt x="2024815" y="28618"/>
                </a:lnTo>
                <a:lnTo>
                  <a:pt x="1993755" y="7678"/>
                </a:lnTo>
                <a:lnTo>
                  <a:pt x="195572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9"/>
          <p:cNvSpPr/>
          <p:nvPr/>
        </p:nvSpPr>
        <p:spPr>
          <a:xfrm>
            <a:off x="14718933" y="4816381"/>
            <a:ext cx="2053589" cy="1991360"/>
          </a:xfrm>
          <a:custGeom>
            <a:avLst/>
            <a:gdLst/>
            <a:ahLst/>
            <a:cxnLst/>
            <a:rect l="l" t="t" r="r" b="b"/>
            <a:pathLst>
              <a:path w="2053590" h="1991359" extrusionOk="0">
                <a:moveTo>
                  <a:pt x="1955720" y="1990902"/>
                </a:moveTo>
                <a:lnTo>
                  <a:pt x="97714" y="1990902"/>
                </a:lnTo>
                <a:lnTo>
                  <a:pt x="59679" y="1983223"/>
                </a:lnTo>
                <a:lnTo>
                  <a:pt x="28619" y="1962283"/>
                </a:lnTo>
                <a:lnTo>
                  <a:pt x="7678" y="1931223"/>
                </a:lnTo>
                <a:lnTo>
                  <a:pt x="0" y="1893188"/>
                </a:lnTo>
                <a:lnTo>
                  <a:pt x="0" y="97703"/>
                </a:lnTo>
                <a:lnTo>
                  <a:pt x="7678" y="59674"/>
                </a:lnTo>
                <a:lnTo>
                  <a:pt x="28619" y="28618"/>
                </a:lnTo>
                <a:lnTo>
                  <a:pt x="59679" y="7678"/>
                </a:lnTo>
                <a:lnTo>
                  <a:pt x="97714" y="0"/>
                </a:lnTo>
                <a:lnTo>
                  <a:pt x="1955720" y="0"/>
                </a:lnTo>
                <a:lnTo>
                  <a:pt x="1993755" y="7678"/>
                </a:lnTo>
                <a:lnTo>
                  <a:pt x="2024815" y="28618"/>
                </a:lnTo>
                <a:lnTo>
                  <a:pt x="2045756" y="59674"/>
                </a:lnTo>
                <a:lnTo>
                  <a:pt x="2053434" y="97703"/>
                </a:lnTo>
                <a:lnTo>
                  <a:pt x="2053434" y="1893188"/>
                </a:lnTo>
                <a:lnTo>
                  <a:pt x="2045756" y="1931223"/>
                </a:lnTo>
                <a:lnTo>
                  <a:pt x="2024815" y="1962283"/>
                </a:lnTo>
                <a:lnTo>
                  <a:pt x="1993755" y="1983223"/>
                </a:lnTo>
                <a:lnTo>
                  <a:pt x="1955720" y="1990902"/>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9"/>
          <p:cNvSpPr/>
          <p:nvPr/>
        </p:nvSpPr>
        <p:spPr>
          <a:xfrm>
            <a:off x="15737144" y="3701232"/>
            <a:ext cx="0" cy="1102995"/>
          </a:xfrm>
          <a:custGeom>
            <a:avLst/>
            <a:gdLst/>
            <a:ahLst/>
            <a:cxnLst/>
            <a:rect l="l" t="t" r="r" b="b"/>
            <a:pathLst>
              <a:path w="120000" h="1102995" extrusionOk="0">
                <a:moveTo>
                  <a:pt x="0" y="0"/>
                </a:moveTo>
                <a:lnTo>
                  <a:pt x="0" y="1102908"/>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9"/>
          <p:cNvSpPr/>
          <p:nvPr/>
        </p:nvSpPr>
        <p:spPr>
          <a:xfrm>
            <a:off x="15701329" y="4769153"/>
            <a:ext cx="71755" cy="45085"/>
          </a:xfrm>
          <a:custGeom>
            <a:avLst/>
            <a:gdLst/>
            <a:ahLst/>
            <a:cxnLst/>
            <a:rect l="l" t="t" r="r" b="b"/>
            <a:pathLst>
              <a:path w="71755" h="45085" extrusionOk="0">
                <a:moveTo>
                  <a:pt x="65202" y="0"/>
                </a:moveTo>
                <a:lnTo>
                  <a:pt x="35810" y="31622"/>
                </a:lnTo>
                <a:lnTo>
                  <a:pt x="6418" y="0"/>
                </a:lnTo>
                <a:lnTo>
                  <a:pt x="0" y="5968"/>
                </a:lnTo>
                <a:lnTo>
                  <a:pt x="35810" y="44480"/>
                </a:lnTo>
                <a:lnTo>
                  <a:pt x="71620" y="5968"/>
                </a:lnTo>
                <a:lnTo>
                  <a:pt x="65202"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9"/>
          <p:cNvSpPr/>
          <p:nvPr/>
        </p:nvSpPr>
        <p:spPr>
          <a:xfrm>
            <a:off x="12063146" y="5200768"/>
            <a:ext cx="1812289" cy="541020"/>
          </a:xfrm>
          <a:custGeom>
            <a:avLst/>
            <a:gdLst/>
            <a:ahLst/>
            <a:cxnLst/>
            <a:rect l="l" t="t" r="r" b="b"/>
            <a:pathLst>
              <a:path w="1812290" h="541020" extrusionOk="0">
                <a:moveTo>
                  <a:pt x="1714094" y="0"/>
                </a:moveTo>
                <a:lnTo>
                  <a:pt x="97714" y="0"/>
                </a:lnTo>
                <a:lnTo>
                  <a:pt x="59679" y="7678"/>
                </a:lnTo>
                <a:lnTo>
                  <a:pt x="28619" y="28619"/>
                </a:lnTo>
                <a:lnTo>
                  <a:pt x="7678" y="59679"/>
                </a:lnTo>
                <a:lnTo>
                  <a:pt x="0" y="97714"/>
                </a:lnTo>
                <a:lnTo>
                  <a:pt x="0" y="442855"/>
                </a:lnTo>
                <a:lnTo>
                  <a:pt x="7678" y="480890"/>
                </a:lnTo>
                <a:lnTo>
                  <a:pt x="28619" y="511950"/>
                </a:lnTo>
                <a:lnTo>
                  <a:pt x="59679" y="532891"/>
                </a:lnTo>
                <a:lnTo>
                  <a:pt x="97714" y="540569"/>
                </a:lnTo>
                <a:lnTo>
                  <a:pt x="1714094" y="540569"/>
                </a:lnTo>
                <a:lnTo>
                  <a:pt x="1752129" y="532891"/>
                </a:lnTo>
                <a:lnTo>
                  <a:pt x="1783189" y="511950"/>
                </a:lnTo>
                <a:lnTo>
                  <a:pt x="1804129" y="480890"/>
                </a:lnTo>
                <a:lnTo>
                  <a:pt x="1811808" y="442855"/>
                </a:lnTo>
                <a:lnTo>
                  <a:pt x="1811808" y="97714"/>
                </a:lnTo>
                <a:lnTo>
                  <a:pt x="1804129" y="59679"/>
                </a:lnTo>
                <a:lnTo>
                  <a:pt x="1783189" y="28619"/>
                </a:lnTo>
                <a:lnTo>
                  <a:pt x="1752129" y="7678"/>
                </a:lnTo>
                <a:lnTo>
                  <a:pt x="17140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p9"/>
          <p:cNvSpPr/>
          <p:nvPr/>
        </p:nvSpPr>
        <p:spPr>
          <a:xfrm>
            <a:off x="12063146" y="5200768"/>
            <a:ext cx="1812289"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14"/>
                </a:lnTo>
                <a:lnTo>
                  <a:pt x="7678" y="59679"/>
                </a:lnTo>
                <a:lnTo>
                  <a:pt x="28619" y="28619"/>
                </a:lnTo>
                <a:lnTo>
                  <a:pt x="59679" y="7678"/>
                </a:lnTo>
                <a:lnTo>
                  <a:pt x="97714" y="0"/>
                </a:lnTo>
                <a:lnTo>
                  <a:pt x="1714094" y="0"/>
                </a:lnTo>
                <a:lnTo>
                  <a:pt x="1752129" y="7678"/>
                </a:lnTo>
                <a:lnTo>
                  <a:pt x="1783189" y="28619"/>
                </a:lnTo>
                <a:lnTo>
                  <a:pt x="1804129" y="59679"/>
                </a:lnTo>
                <a:lnTo>
                  <a:pt x="1811808" y="97714"/>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9"/>
          <p:cNvSpPr/>
          <p:nvPr/>
        </p:nvSpPr>
        <p:spPr>
          <a:xfrm>
            <a:off x="13867609" y="5483406"/>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9"/>
          <p:cNvSpPr/>
          <p:nvPr/>
        </p:nvSpPr>
        <p:spPr>
          <a:xfrm>
            <a:off x="14562788" y="5447600"/>
            <a:ext cx="45085" cy="71755"/>
          </a:xfrm>
          <a:custGeom>
            <a:avLst/>
            <a:gdLst/>
            <a:ahLst/>
            <a:cxnLst/>
            <a:rect l="l" t="t" r="r" b="b"/>
            <a:pathLst>
              <a:path w="45084" h="71754" extrusionOk="0">
                <a:moveTo>
                  <a:pt x="5968" y="0"/>
                </a:moveTo>
                <a:lnTo>
                  <a:pt x="0" y="6408"/>
                </a:lnTo>
                <a:lnTo>
                  <a:pt x="31622" y="35810"/>
                </a:lnTo>
                <a:lnTo>
                  <a:pt x="0" y="6520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9"/>
          <p:cNvSpPr/>
          <p:nvPr/>
        </p:nvSpPr>
        <p:spPr>
          <a:xfrm>
            <a:off x="16779656" y="5483406"/>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9"/>
          <p:cNvSpPr/>
          <p:nvPr/>
        </p:nvSpPr>
        <p:spPr>
          <a:xfrm>
            <a:off x="17474835" y="5447600"/>
            <a:ext cx="45085" cy="71755"/>
          </a:xfrm>
          <a:custGeom>
            <a:avLst/>
            <a:gdLst/>
            <a:ahLst/>
            <a:cxnLst/>
            <a:rect l="l" t="t" r="r" b="b"/>
            <a:pathLst>
              <a:path w="45084" h="71754" extrusionOk="0">
                <a:moveTo>
                  <a:pt x="5968" y="0"/>
                </a:moveTo>
                <a:lnTo>
                  <a:pt x="0" y="6408"/>
                </a:lnTo>
                <a:lnTo>
                  <a:pt x="31622" y="35810"/>
                </a:lnTo>
                <a:lnTo>
                  <a:pt x="0" y="6520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9"/>
          <p:cNvSpPr/>
          <p:nvPr/>
        </p:nvSpPr>
        <p:spPr>
          <a:xfrm>
            <a:off x="16779656" y="6292955"/>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9"/>
          <p:cNvSpPr/>
          <p:nvPr/>
        </p:nvSpPr>
        <p:spPr>
          <a:xfrm>
            <a:off x="17474835" y="6257148"/>
            <a:ext cx="45085" cy="71755"/>
          </a:xfrm>
          <a:custGeom>
            <a:avLst/>
            <a:gdLst/>
            <a:ahLst/>
            <a:cxnLst/>
            <a:rect l="l" t="t" r="r" b="b"/>
            <a:pathLst>
              <a:path w="45084" h="71754" extrusionOk="0">
                <a:moveTo>
                  <a:pt x="5968" y="0"/>
                </a:moveTo>
                <a:lnTo>
                  <a:pt x="0" y="6418"/>
                </a:lnTo>
                <a:lnTo>
                  <a:pt x="31622" y="35810"/>
                </a:lnTo>
                <a:lnTo>
                  <a:pt x="0" y="6521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9"/>
          <p:cNvSpPr/>
          <p:nvPr/>
        </p:nvSpPr>
        <p:spPr>
          <a:xfrm>
            <a:off x="12063146" y="5829771"/>
            <a:ext cx="1812289" cy="541020"/>
          </a:xfrm>
          <a:custGeom>
            <a:avLst/>
            <a:gdLst/>
            <a:ahLst/>
            <a:cxnLst/>
            <a:rect l="l" t="t" r="r" b="b"/>
            <a:pathLst>
              <a:path w="1812290" h="541020" extrusionOk="0">
                <a:moveTo>
                  <a:pt x="1714094" y="0"/>
                </a:moveTo>
                <a:lnTo>
                  <a:pt x="97714" y="0"/>
                </a:lnTo>
                <a:lnTo>
                  <a:pt x="59679" y="7678"/>
                </a:lnTo>
                <a:lnTo>
                  <a:pt x="28619" y="28618"/>
                </a:lnTo>
                <a:lnTo>
                  <a:pt x="7678" y="59674"/>
                </a:lnTo>
                <a:lnTo>
                  <a:pt x="0" y="97703"/>
                </a:lnTo>
                <a:lnTo>
                  <a:pt x="0" y="442855"/>
                </a:lnTo>
                <a:lnTo>
                  <a:pt x="7678" y="480890"/>
                </a:lnTo>
                <a:lnTo>
                  <a:pt x="28619" y="511950"/>
                </a:lnTo>
                <a:lnTo>
                  <a:pt x="59679" y="532891"/>
                </a:lnTo>
                <a:lnTo>
                  <a:pt x="97714" y="540569"/>
                </a:lnTo>
                <a:lnTo>
                  <a:pt x="1714094" y="540569"/>
                </a:lnTo>
                <a:lnTo>
                  <a:pt x="1752129" y="532891"/>
                </a:lnTo>
                <a:lnTo>
                  <a:pt x="1783189" y="511950"/>
                </a:lnTo>
                <a:lnTo>
                  <a:pt x="1804129" y="480890"/>
                </a:lnTo>
                <a:lnTo>
                  <a:pt x="1811808" y="442855"/>
                </a:lnTo>
                <a:lnTo>
                  <a:pt x="1811808" y="97703"/>
                </a:lnTo>
                <a:lnTo>
                  <a:pt x="1804129" y="59674"/>
                </a:lnTo>
                <a:lnTo>
                  <a:pt x="1783189" y="28618"/>
                </a:lnTo>
                <a:lnTo>
                  <a:pt x="1752129" y="7678"/>
                </a:lnTo>
                <a:lnTo>
                  <a:pt x="17140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9"/>
          <p:cNvSpPr/>
          <p:nvPr/>
        </p:nvSpPr>
        <p:spPr>
          <a:xfrm>
            <a:off x="12063146" y="5829771"/>
            <a:ext cx="1812289"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03"/>
                </a:lnTo>
                <a:lnTo>
                  <a:pt x="7678" y="59674"/>
                </a:lnTo>
                <a:lnTo>
                  <a:pt x="28619" y="28618"/>
                </a:lnTo>
                <a:lnTo>
                  <a:pt x="59679" y="7678"/>
                </a:lnTo>
                <a:lnTo>
                  <a:pt x="97714" y="0"/>
                </a:lnTo>
                <a:lnTo>
                  <a:pt x="1714094" y="0"/>
                </a:lnTo>
                <a:lnTo>
                  <a:pt x="1752129" y="7678"/>
                </a:lnTo>
                <a:lnTo>
                  <a:pt x="1783189" y="28618"/>
                </a:lnTo>
                <a:lnTo>
                  <a:pt x="1804129" y="59674"/>
                </a:lnTo>
                <a:lnTo>
                  <a:pt x="1811808" y="97703"/>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9"/>
          <p:cNvSpPr/>
          <p:nvPr/>
        </p:nvSpPr>
        <p:spPr>
          <a:xfrm>
            <a:off x="13867609" y="6077463"/>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9"/>
          <p:cNvSpPr/>
          <p:nvPr/>
        </p:nvSpPr>
        <p:spPr>
          <a:xfrm>
            <a:off x="14562788" y="6041658"/>
            <a:ext cx="45085" cy="71755"/>
          </a:xfrm>
          <a:custGeom>
            <a:avLst/>
            <a:gdLst/>
            <a:ahLst/>
            <a:cxnLst/>
            <a:rect l="l" t="t" r="r" b="b"/>
            <a:pathLst>
              <a:path w="45084" h="71754" extrusionOk="0">
                <a:moveTo>
                  <a:pt x="5968" y="0"/>
                </a:moveTo>
                <a:lnTo>
                  <a:pt x="0" y="6408"/>
                </a:lnTo>
                <a:lnTo>
                  <a:pt x="31622" y="35810"/>
                </a:lnTo>
                <a:lnTo>
                  <a:pt x="0" y="6520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9"/>
          <p:cNvSpPr/>
          <p:nvPr/>
        </p:nvSpPr>
        <p:spPr>
          <a:xfrm>
            <a:off x="12063146" y="6435477"/>
            <a:ext cx="1812289" cy="541020"/>
          </a:xfrm>
          <a:custGeom>
            <a:avLst/>
            <a:gdLst/>
            <a:ahLst/>
            <a:cxnLst/>
            <a:rect l="l" t="t" r="r" b="b"/>
            <a:pathLst>
              <a:path w="1812290" h="541020" extrusionOk="0">
                <a:moveTo>
                  <a:pt x="1714094" y="0"/>
                </a:moveTo>
                <a:lnTo>
                  <a:pt x="97714" y="0"/>
                </a:lnTo>
                <a:lnTo>
                  <a:pt x="59679" y="7678"/>
                </a:lnTo>
                <a:lnTo>
                  <a:pt x="28619" y="28618"/>
                </a:lnTo>
                <a:lnTo>
                  <a:pt x="7678" y="59674"/>
                </a:lnTo>
                <a:lnTo>
                  <a:pt x="0" y="97703"/>
                </a:lnTo>
                <a:lnTo>
                  <a:pt x="0" y="442855"/>
                </a:lnTo>
                <a:lnTo>
                  <a:pt x="7678" y="480890"/>
                </a:lnTo>
                <a:lnTo>
                  <a:pt x="28619" y="511950"/>
                </a:lnTo>
                <a:lnTo>
                  <a:pt x="59679" y="532891"/>
                </a:lnTo>
                <a:lnTo>
                  <a:pt x="97714" y="540569"/>
                </a:lnTo>
                <a:lnTo>
                  <a:pt x="1714094" y="540569"/>
                </a:lnTo>
                <a:lnTo>
                  <a:pt x="1752129" y="532891"/>
                </a:lnTo>
                <a:lnTo>
                  <a:pt x="1783189" y="511950"/>
                </a:lnTo>
                <a:lnTo>
                  <a:pt x="1804129" y="480890"/>
                </a:lnTo>
                <a:lnTo>
                  <a:pt x="1811808" y="442855"/>
                </a:lnTo>
                <a:lnTo>
                  <a:pt x="1811808" y="97703"/>
                </a:lnTo>
                <a:lnTo>
                  <a:pt x="1804129" y="59674"/>
                </a:lnTo>
                <a:lnTo>
                  <a:pt x="1783189" y="28618"/>
                </a:lnTo>
                <a:lnTo>
                  <a:pt x="1752129" y="7678"/>
                </a:lnTo>
                <a:lnTo>
                  <a:pt x="17140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9"/>
          <p:cNvSpPr/>
          <p:nvPr/>
        </p:nvSpPr>
        <p:spPr>
          <a:xfrm>
            <a:off x="12063146" y="6435477"/>
            <a:ext cx="1812289"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03"/>
                </a:lnTo>
                <a:lnTo>
                  <a:pt x="7678" y="59674"/>
                </a:lnTo>
                <a:lnTo>
                  <a:pt x="28619" y="28618"/>
                </a:lnTo>
                <a:lnTo>
                  <a:pt x="59679" y="7678"/>
                </a:lnTo>
                <a:lnTo>
                  <a:pt x="97714" y="0"/>
                </a:lnTo>
                <a:lnTo>
                  <a:pt x="1714094" y="0"/>
                </a:lnTo>
                <a:lnTo>
                  <a:pt x="1752129" y="7678"/>
                </a:lnTo>
                <a:lnTo>
                  <a:pt x="1783189" y="28618"/>
                </a:lnTo>
                <a:lnTo>
                  <a:pt x="1804129" y="59674"/>
                </a:lnTo>
                <a:lnTo>
                  <a:pt x="1811808" y="97703"/>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9"/>
          <p:cNvSpPr/>
          <p:nvPr/>
        </p:nvSpPr>
        <p:spPr>
          <a:xfrm>
            <a:off x="13867609" y="6677344"/>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9"/>
          <p:cNvSpPr/>
          <p:nvPr/>
        </p:nvSpPr>
        <p:spPr>
          <a:xfrm>
            <a:off x="14562788" y="6641539"/>
            <a:ext cx="45085" cy="71755"/>
          </a:xfrm>
          <a:custGeom>
            <a:avLst/>
            <a:gdLst/>
            <a:ahLst/>
            <a:cxnLst/>
            <a:rect l="l" t="t" r="r" b="b"/>
            <a:pathLst>
              <a:path w="45084" h="71754" extrusionOk="0">
                <a:moveTo>
                  <a:pt x="5968" y="0"/>
                </a:moveTo>
                <a:lnTo>
                  <a:pt x="0" y="6418"/>
                </a:lnTo>
                <a:lnTo>
                  <a:pt x="31622" y="35810"/>
                </a:lnTo>
                <a:lnTo>
                  <a:pt x="0" y="6520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7" name="Google Shape;247;p9"/>
          <p:cNvGrpSpPr/>
          <p:nvPr/>
        </p:nvGrpSpPr>
        <p:grpSpPr>
          <a:xfrm>
            <a:off x="17586330" y="5200768"/>
            <a:ext cx="1812289" cy="541020"/>
            <a:chOff x="17433930" y="5048368"/>
            <a:chExt cx="1812289" cy="541020"/>
          </a:xfrm>
        </p:grpSpPr>
        <p:sp>
          <p:nvSpPr>
            <p:cNvPr id="248" name="Google Shape;248;p9"/>
            <p:cNvSpPr/>
            <p:nvPr/>
          </p:nvSpPr>
          <p:spPr>
            <a:xfrm>
              <a:off x="17433930" y="5048368"/>
              <a:ext cx="1812289" cy="541020"/>
            </a:xfrm>
            <a:custGeom>
              <a:avLst/>
              <a:gdLst/>
              <a:ahLst/>
              <a:cxnLst/>
              <a:rect l="l" t="t" r="r" b="b"/>
              <a:pathLst>
                <a:path w="1812290" h="541020" extrusionOk="0">
                  <a:moveTo>
                    <a:pt x="1714094" y="0"/>
                  </a:moveTo>
                  <a:lnTo>
                    <a:pt x="97714" y="0"/>
                  </a:lnTo>
                  <a:lnTo>
                    <a:pt x="59679" y="7678"/>
                  </a:lnTo>
                  <a:lnTo>
                    <a:pt x="28619" y="28619"/>
                  </a:lnTo>
                  <a:lnTo>
                    <a:pt x="7678" y="59679"/>
                  </a:lnTo>
                  <a:lnTo>
                    <a:pt x="0" y="97714"/>
                  </a:lnTo>
                  <a:lnTo>
                    <a:pt x="0" y="442855"/>
                  </a:lnTo>
                  <a:lnTo>
                    <a:pt x="7678" y="480890"/>
                  </a:lnTo>
                  <a:lnTo>
                    <a:pt x="28619" y="511950"/>
                  </a:lnTo>
                  <a:lnTo>
                    <a:pt x="59679" y="532891"/>
                  </a:lnTo>
                  <a:lnTo>
                    <a:pt x="97714" y="540569"/>
                  </a:lnTo>
                  <a:lnTo>
                    <a:pt x="1714094" y="540569"/>
                  </a:lnTo>
                  <a:lnTo>
                    <a:pt x="1752129" y="532891"/>
                  </a:lnTo>
                  <a:lnTo>
                    <a:pt x="1783189" y="511950"/>
                  </a:lnTo>
                  <a:lnTo>
                    <a:pt x="1804129" y="480890"/>
                  </a:lnTo>
                  <a:lnTo>
                    <a:pt x="1811808" y="442855"/>
                  </a:lnTo>
                  <a:lnTo>
                    <a:pt x="1811808" y="97714"/>
                  </a:lnTo>
                  <a:lnTo>
                    <a:pt x="1804129" y="59679"/>
                  </a:lnTo>
                  <a:lnTo>
                    <a:pt x="1783189" y="28619"/>
                  </a:lnTo>
                  <a:lnTo>
                    <a:pt x="1752129" y="7678"/>
                  </a:lnTo>
                  <a:lnTo>
                    <a:pt x="17140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9"/>
            <p:cNvSpPr/>
            <p:nvPr/>
          </p:nvSpPr>
          <p:spPr>
            <a:xfrm>
              <a:off x="17433930" y="5048368"/>
              <a:ext cx="1812289"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14"/>
                  </a:lnTo>
                  <a:lnTo>
                    <a:pt x="7678" y="59679"/>
                  </a:lnTo>
                  <a:lnTo>
                    <a:pt x="28619" y="28619"/>
                  </a:lnTo>
                  <a:lnTo>
                    <a:pt x="59679" y="7678"/>
                  </a:lnTo>
                  <a:lnTo>
                    <a:pt x="97714" y="0"/>
                  </a:lnTo>
                  <a:lnTo>
                    <a:pt x="1714094" y="0"/>
                  </a:lnTo>
                  <a:lnTo>
                    <a:pt x="1752129" y="7678"/>
                  </a:lnTo>
                  <a:lnTo>
                    <a:pt x="1783189" y="28619"/>
                  </a:lnTo>
                  <a:lnTo>
                    <a:pt x="1804129" y="59679"/>
                  </a:lnTo>
                  <a:lnTo>
                    <a:pt x="1811808" y="97714"/>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0" name="Google Shape;250;p9"/>
          <p:cNvGrpSpPr/>
          <p:nvPr/>
        </p:nvGrpSpPr>
        <p:grpSpPr>
          <a:xfrm>
            <a:off x="17586330" y="5987022"/>
            <a:ext cx="1812289" cy="541020"/>
            <a:chOff x="17433930" y="5834622"/>
            <a:chExt cx="1812289" cy="541020"/>
          </a:xfrm>
        </p:grpSpPr>
        <p:sp>
          <p:nvSpPr>
            <p:cNvPr id="251" name="Google Shape;251;p9"/>
            <p:cNvSpPr/>
            <p:nvPr/>
          </p:nvSpPr>
          <p:spPr>
            <a:xfrm>
              <a:off x="17433930" y="5834622"/>
              <a:ext cx="1812289" cy="541020"/>
            </a:xfrm>
            <a:custGeom>
              <a:avLst/>
              <a:gdLst/>
              <a:ahLst/>
              <a:cxnLst/>
              <a:rect l="l" t="t" r="r" b="b"/>
              <a:pathLst>
                <a:path w="1812290" h="541020" extrusionOk="0">
                  <a:moveTo>
                    <a:pt x="1714094" y="0"/>
                  </a:moveTo>
                  <a:lnTo>
                    <a:pt x="97714" y="0"/>
                  </a:lnTo>
                  <a:lnTo>
                    <a:pt x="59679" y="7678"/>
                  </a:lnTo>
                  <a:lnTo>
                    <a:pt x="28619" y="28618"/>
                  </a:lnTo>
                  <a:lnTo>
                    <a:pt x="7678" y="59674"/>
                  </a:lnTo>
                  <a:lnTo>
                    <a:pt x="0" y="97703"/>
                  </a:lnTo>
                  <a:lnTo>
                    <a:pt x="0" y="442855"/>
                  </a:lnTo>
                  <a:lnTo>
                    <a:pt x="7678" y="480890"/>
                  </a:lnTo>
                  <a:lnTo>
                    <a:pt x="28619" y="511950"/>
                  </a:lnTo>
                  <a:lnTo>
                    <a:pt x="59679" y="532891"/>
                  </a:lnTo>
                  <a:lnTo>
                    <a:pt x="97714" y="540569"/>
                  </a:lnTo>
                  <a:lnTo>
                    <a:pt x="1714094" y="540569"/>
                  </a:lnTo>
                  <a:lnTo>
                    <a:pt x="1752129" y="532891"/>
                  </a:lnTo>
                  <a:lnTo>
                    <a:pt x="1783189" y="511950"/>
                  </a:lnTo>
                  <a:lnTo>
                    <a:pt x="1804129" y="480890"/>
                  </a:lnTo>
                  <a:lnTo>
                    <a:pt x="1811808" y="442855"/>
                  </a:lnTo>
                  <a:lnTo>
                    <a:pt x="1811808" y="97703"/>
                  </a:lnTo>
                  <a:lnTo>
                    <a:pt x="1804129" y="59674"/>
                  </a:lnTo>
                  <a:lnTo>
                    <a:pt x="1783189" y="28618"/>
                  </a:lnTo>
                  <a:lnTo>
                    <a:pt x="1752129" y="7678"/>
                  </a:lnTo>
                  <a:lnTo>
                    <a:pt x="17140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9"/>
            <p:cNvSpPr/>
            <p:nvPr/>
          </p:nvSpPr>
          <p:spPr>
            <a:xfrm>
              <a:off x="17433930" y="5834622"/>
              <a:ext cx="1812289"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03"/>
                  </a:lnTo>
                  <a:lnTo>
                    <a:pt x="7678" y="59674"/>
                  </a:lnTo>
                  <a:lnTo>
                    <a:pt x="28619" y="28618"/>
                  </a:lnTo>
                  <a:lnTo>
                    <a:pt x="59679" y="7678"/>
                  </a:lnTo>
                  <a:lnTo>
                    <a:pt x="97714" y="0"/>
                  </a:lnTo>
                  <a:lnTo>
                    <a:pt x="1714094" y="0"/>
                  </a:lnTo>
                  <a:lnTo>
                    <a:pt x="1752129" y="7678"/>
                  </a:lnTo>
                  <a:lnTo>
                    <a:pt x="1783189" y="28618"/>
                  </a:lnTo>
                  <a:lnTo>
                    <a:pt x="1804129" y="59674"/>
                  </a:lnTo>
                  <a:lnTo>
                    <a:pt x="1811808" y="97703"/>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3" name="Google Shape;253;p9"/>
          <p:cNvGrpSpPr/>
          <p:nvPr/>
        </p:nvGrpSpPr>
        <p:grpSpPr>
          <a:xfrm>
            <a:off x="17586330" y="6951460"/>
            <a:ext cx="1812289" cy="541020"/>
            <a:chOff x="17433930" y="6550985"/>
            <a:chExt cx="1812289" cy="541020"/>
          </a:xfrm>
        </p:grpSpPr>
        <p:sp>
          <p:nvSpPr>
            <p:cNvPr id="254" name="Google Shape;254;p9"/>
            <p:cNvSpPr/>
            <p:nvPr/>
          </p:nvSpPr>
          <p:spPr>
            <a:xfrm>
              <a:off x="17433930" y="6550985"/>
              <a:ext cx="1812289" cy="541020"/>
            </a:xfrm>
            <a:custGeom>
              <a:avLst/>
              <a:gdLst/>
              <a:ahLst/>
              <a:cxnLst/>
              <a:rect l="l" t="t" r="r" b="b"/>
              <a:pathLst>
                <a:path w="1812290" h="541020" extrusionOk="0">
                  <a:moveTo>
                    <a:pt x="1714094" y="0"/>
                  </a:moveTo>
                  <a:lnTo>
                    <a:pt x="97714" y="0"/>
                  </a:lnTo>
                  <a:lnTo>
                    <a:pt x="59679" y="7678"/>
                  </a:lnTo>
                  <a:lnTo>
                    <a:pt x="28619" y="28618"/>
                  </a:lnTo>
                  <a:lnTo>
                    <a:pt x="7678" y="59674"/>
                  </a:lnTo>
                  <a:lnTo>
                    <a:pt x="0" y="97703"/>
                  </a:lnTo>
                  <a:lnTo>
                    <a:pt x="0" y="442855"/>
                  </a:lnTo>
                  <a:lnTo>
                    <a:pt x="7678" y="480890"/>
                  </a:lnTo>
                  <a:lnTo>
                    <a:pt x="28619" y="511950"/>
                  </a:lnTo>
                  <a:lnTo>
                    <a:pt x="59679" y="532891"/>
                  </a:lnTo>
                  <a:lnTo>
                    <a:pt x="97714" y="540569"/>
                  </a:lnTo>
                  <a:lnTo>
                    <a:pt x="1714094" y="540569"/>
                  </a:lnTo>
                  <a:lnTo>
                    <a:pt x="1752129" y="532891"/>
                  </a:lnTo>
                  <a:lnTo>
                    <a:pt x="1783189" y="511950"/>
                  </a:lnTo>
                  <a:lnTo>
                    <a:pt x="1804129" y="480890"/>
                  </a:lnTo>
                  <a:lnTo>
                    <a:pt x="1811808" y="442855"/>
                  </a:lnTo>
                  <a:lnTo>
                    <a:pt x="1811808" y="97703"/>
                  </a:lnTo>
                  <a:lnTo>
                    <a:pt x="1804129" y="59674"/>
                  </a:lnTo>
                  <a:lnTo>
                    <a:pt x="1783189" y="28618"/>
                  </a:lnTo>
                  <a:lnTo>
                    <a:pt x="1752129" y="7678"/>
                  </a:lnTo>
                  <a:lnTo>
                    <a:pt x="17140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9"/>
            <p:cNvSpPr/>
            <p:nvPr/>
          </p:nvSpPr>
          <p:spPr>
            <a:xfrm>
              <a:off x="17433930" y="6550985"/>
              <a:ext cx="1812289"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03"/>
                  </a:lnTo>
                  <a:lnTo>
                    <a:pt x="7678" y="59674"/>
                  </a:lnTo>
                  <a:lnTo>
                    <a:pt x="28619" y="28618"/>
                  </a:lnTo>
                  <a:lnTo>
                    <a:pt x="59679" y="7678"/>
                  </a:lnTo>
                  <a:lnTo>
                    <a:pt x="97714" y="0"/>
                  </a:lnTo>
                  <a:lnTo>
                    <a:pt x="1714094" y="0"/>
                  </a:lnTo>
                  <a:lnTo>
                    <a:pt x="1752129" y="7678"/>
                  </a:lnTo>
                  <a:lnTo>
                    <a:pt x="1783189" y="28618"/>
                  </a:lnTo>
                  <a:lnTo>
                    <a:pt x="1804129" y="59674"/>
                  </a:lnTo>
                  <a:lnTo>
                    <a:pt x="1811808" y="97703"/>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6" name="Google Shape;256;p9"/>
          <p:cNvSpPr/>
          <p:nvPr/>
        </p:nvSpPr>
        <p:spPr>
          <a:xfrm>
            <a:off x="14724763" y="6936349"/>
            <a:ext cx="2051685" cy="541020"/>
          </a:xfrm>
          <a:custGeom>
            <a:avLst/>
            <a:gdLst/>
            <a:ahLst/>
            <a:cxnLst/>
            <a:rect l="l" t="t" r="r" b="b"/>
            <a:pathLst>
              <a:path w="2051684" h="541020" extrusionOk="0">
                <a:moveTo>
                  <a:pt x="1953437" y="0"/>
                </a:moveTo>
                <a:lnTo>
                  <a:pt x="97703" y="0"/>
                </a:lnTo>
                <a:lnTo>
                  <a:pt x="59674" y="7678"/>
                </a:lnTo>
                <a:lnTo>
                  <a:pt x="28618" y="28618"/>
                </a:lnTo>
                <a:lnTo>
                  <a:pt x="7678" y="59674"/>
                </a:lnTo>
                <a:lnTo>
                  <a:pt x="0" y="97703"/>
                </a:lnTo>
                <a:lnTo>
                  <a:pt x="0" y="442855"/>
                </a:lnTo>
                <a:lnTo>
                  <a:pt x="7678" y="480890"/>
                </a:lnTo>
                <a:lnTo>
                  <a:pt x="28618" y="511950"/>
                </a:lnTo>
                <a:lnTo>
                  <a:pt x="59674" y="532891"/>
                </a:lnTo>
                <a:lnTo>
                  <a:pt x="97703" y="540569"/>
                </a:lnTo>
                <a:lnTo>
                  <a:pt x="1953437" y="540569"/>
                </a:lnTo>
                <a:lnTo>
                  <a:pt x="1991473" y="532891"/>
                </a:lnTo>
                <a:lnTo>
                  <a:pt x="2022532" y="511950"/>
                </a:lnTo>
                <a:lnTo>
                  <a:pt x="2043473" y="480890"/>
                </a:lnTo>
                <a:lnTo>
                  <a:pt x="2051152" y="442855"/>
                </a:lnTo>
                <a:lnTo>
                  <a:pt x="2051152" y="97703"/>
                </a:lnTo>
                <a:lnTo>
                  <a:pt x="2043473" y="59674"/>
                </a:lnTo>
                <a:lnTo>
                  <a:pt x="2022532" y="28618"/>
                </a:lnTo>
                <a:lnTo>
                  <a:pt x="1991473" y="7678"/>
                </a:lnTo>
                <a:lnTo>
                  <a:pt x="195343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9"/>
          <p:cNvSpPr/>
          <p:nvPr/>
        </p:nvSpPr>
        <p:spPr>
          <a:xfrm>
            <a:off x="14724775" y="6936351"/>
            <a:ext cx="2051684" cy="1220000"/>
          </a:xfrm>
          <a:custGeom>
            <a:avLst/>
            <a:gdLst/>
            <a:ahLst/>
            <a:cxnLst/>
            <a:rect l="l" t="t" r="r" b="b"/>
            <a:pathLst>
              <a:path w="2051684" h="541020" extrusionOk="0">
                <a:moveTo>
                  <a:pt x="1953437" y="540569"/>
                </a:moveTo>
                <a:lnTo>
                  <a:pt x="97703" y="540569"/>
                </a:lnTo>
                <a:lnTo>
                  <a:pt x="59674" y="532891"/>
                </a:lnTo>
                <a:lnTo>
                  <a:pt x="28618" y="511950"/>
                </a:lnTo>
                <a:lnTo>
                  <a:pt x="7678" y="480890"/>
                </a:lnTo>
                <a:lnTo>
                  <a:pt x="0" y="442855"/>
                </a:lnTo>
                <a:lnTo>
                  <a:pt x="0" y="97703"/>
                </a:lnTo>
                <a:lnTo>
                  <a:pt x="7678" y="59674"/>
                </a:lnTo>
                <a:lnTo>
                  <a:pt x="28618" y="28618"/>
                </a:lnTo>
                <a:lnTo>
                  <a:pt x="59674" y="7678"/>
                </a:lnTo>
                <a:lnTo>
                  <a:pt x="97703" y="0"/>
                </a:lnTo>
                <a:lnTo>
                  <a:pt x="1953437" y="0"/>
                </a:lnTo>
                <a:lnTo>
                  <a:pt x="1991473" y="7678"/>
                </a:lnTo>
                <a:lnTo>
                  <a:pt x="2022532" y="28618"/>
                </a:lnTo>
                <a:lnTo>
                  <a:pt x="2043473" y="59674"/>
                </a:lnTo>
                <a:lnTo>
                  <a:pt x="2051152" y="97703"/>
                </a:lnTo>
                <a:lnTo>
                  <a:pt x="2051152" y="442855"/>
                </a:lnTo>
                <a:lnTo>
                  <a:pt x="2043473" y="480890"/>
                </a:lnTo>
                <a:lnTo>
                  <a:pt x="2022532" y="511950"/>
                </a:lnTo>
                <a:lnTo>
                  <a:pt x="1991473" y="532891"/>
                </a:lnTo>
                <a:lnTo>
                  <a:pt x="1953437"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9"/>
          <p:cNvSpPr/>
          <p:nvPr/>
        </p:nvSpPr>
        <p:spPr>
          <a:xfrm>
            <a:off x="16779656" y="7198666"/>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9"/>
          <p:cNvSpPr/>
          <p:nvPr/>
        </p:nvSpPr>
        <p:spPr>
          <a:xfrm>
            <a:off x="17474835" y="7162859"/>
            <a:ext cx="45084" cy="71754"/>
          </a:xfrm>
          <a:custGeom>
            <a:avLst/>
            <a:gdLst/>
            <a:ahLst/>
            <a:cxnLst/>
            <a:rect l="l" t="t" r="r" b="b"/>
            <a:pathLst>
              <a:path w="45084" h="71754" extrusionOk="0">
                <a:moveTo>
                  <a:pt x="5968" y="0"/>
                </a:moveTo>
                <a:lnTo>
                  <a:pt x="0" y="6418"/>
                </a:lnTo>
                <a:lnTo>
                  <a:pt x="31622" y="35810"/>
                </a:lnTo>
                <a:lnTo>
                  <a:pt x="0" y="6520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9"/>
          <p:cNvSpPr/>
          <p:nvPr/>
        </p:nvSpPr>
        <p:spPr>
          <a:xfrm>
            <a:off x="15700019" y="8716494"/>
            <a:ext cx="76200" cy="47625"/>
          </a:xfrm>
          <a:custGeom>
            <a:avLst/>
            <a:gdLst/>
            <a:ahLst/>
            <a:cxnLst/>
            <a:rect l="l" t="t" r="r" b="b"/>
            <a:pathLst>
              <a:path w="76200" h="47625" extrusionOk="0">
                <a:moveTo>
                  <a:pt x="69369" y="0"/>
                </a:moveTo>
                <a:lnTo>
                  <a:pt x="38093" y="33642"/>
                </a:lnTo>
                <a:lnTo>
                  <a:pt x="6827" y="0"/>
                </a:lnTo>
                <a:lnTo>
                  <a:pt x="0" y="6355"/>
                </a:lnTo>
                <a:lnTo>
                  <a:pt x="38093" y="47328"/>
                </a:lnTo>
                <a:lnTo>
                  <a:pt x="76186" y="6355"/>
                </a:lnTo>
                <a:lnTo>
                  <a:pt x="69369"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9"/>
          <p:cNvSpPr/>
          <p:nvPr/>
        </p:nvSpPr>
        <p:spPr>
          <a:xfrm>
            <a:off x="14724763" y="8777738"/>
            <a:ext cx="2051685" cy="541020"/>
          </a:xfrm>
          <a:custGeom>
            <a:avLst/>
            <a:gdLst/>
            <a:ahLst/>
            <a:cxnLst/>
            <a:rect l="l" t="t" r="r" b="b"/>
            <a:pathLst>
              <a:path w="2051684" h="541020" extrusionOk="0">
                <a:moveTo>
                  <a:pt x="1953437" y="0"/>
                </a:moveTo>
                <a:lnTo>
                  <a:pt x="97703" y="0"/>
                </a:lnTo>
                <a:lnTo>
                  <a:pt x="59674" y="7678"/>
                </a:lnTo>
                <a:lnTo>
                  <a:pt x="28618" y="28619"/>
                </a:lnTo>
                <a:lnTo>
                  <a:pt x="7678" y="59679"/>
                </a:lnTo>
                <a:lnTo>
                  <a:pt x="0" y="97714"/>
                </a:lnTo>
                <a:lnTo>
                  <a:pt x="0" y="442855"/>
                </a:lnTo>
                <a:lnTo>
                  <a:pt x="7678" y="480890"/>
                </a:lnTo>
                <a:lnTo>
                  <a:pt x="28618" y="511950"/>
                </a:lnTo>
                <a:lnTo>
                  <a:pt x="59674" y="532891"/>
                </a:lnTo>
                <a:lnTo>
                  <a:pt x="97703" y="540569"/>
                </a:lnTo>
                <a:lnTo>
                  <a:pt x="1953437" y="540569"/>
                </a:lnTo>
                <a:lnTo>
                  <a:pt x="1991473" y="532891"/>
                </a:lnTo>
                <a:lnTo>
                  <a:pt x="2022532" y="511950"/>
                </a:lnTo>
                <a:lnTo>
                  <a:pt x="2043473" y="480890"/>
                </a:lnTo>
                <a:lnTo>
                  <a:pt x="2051152" y="442855"/>
                </a:lnTo>
                <a:lnTo>
                  <a:pt x="2051152" y="97714"/>
                </a:lnTo>
                <a:lnTo>
                  <a:pt x="2043473" y="59679"/>
                </a:lnTo>
                <a:lnTo>
                  <a:pt x="2022532" y="28619"/>
                </a:lnTo>
                <a:lnTo>
                  <a:pt x="1991473" y="7678"/>
                </a:lnTo>
                <a:lnTo>
                  <a:pt x="195343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9"/>
          <p:cNvSpPr/>
          <p:nvPr/>
        </p:nvSpPr>
        <p:spPr>
          <a:xfrm>
            <a:off x="14724763" y="8777738"/>
            <a:ext cx="2051685" cy="541020"/>
          </a:xfrm>
          <a:custGeom>
            <a:avLst/>
            <a:gdLst/>
            <a:ahLst/>
            <a:cxnLst/>
            <a:rect l="l" t="t" r="r" b="b"/>
            <a:pathLst>
              <a:path w="2051684" h="541020" extrusionOk="0">
                <a:moveTo>
                  <a:pt x="1953437" y="540569"/>
                </a:moveTo>
                <a:lnTo>
                  <a:pt x="97703" y="540569"/>
                </a:lnTo>
                <a:lnTo>
                  <a:pt x="59674" y="532891"/>
                </a:lnTo>
                <a:lnTo>
                  <a:pt x="28618" y="511950"/>
                </a:lnTo>
                <a:lnTo>
                  <a:pt x="7678" y="480890"/>
                </a:lnTo>
                <a:lnTo>
                  <a:pt x="0" y="442855"/>
                </a:lnTo>
                <a:lnTo>
                  <a:pt x="0" y="97714"/>
                </a:lnTo>
                <a:lnTo>
                  <a:pt x="7678" y="59679"/>
                </a:lnTo>
                <a:lnTo>
                  <a:pt x="28618" y="28619"/>
                </a:lnTo>
                <a:lnTo>
                  <a:pt x="59674" y="7678"/>
                </a:lnTo>
                <a:lnTo>
                  <a:pt x="97703" y="0"/>
                </a:lnTo>
                <a:lnTo>
                  <a:pt x="1953437" y="0"/>
                </a:lnTo>
                <a:lnTo>
                  <a:pt x="1991473" y="7678"/>
                </a:lnTo>
                <a:lnTo>
                  <a:pt x="2022532" y="28619"/>
                </a:lnTo>
                <a:lnTo>
                  <a:pt x="2043473" y="59679"/>
                </a:lnTo>
                <a:lnTo>
                  <a:pt x="2051152" y="97714"/>
                </a:lnTo>
                <a:lnTo>
                  <a:pt x="2051152" y="442855"/>
                </a:lnTo>
                <a:lnTo>
                  <a:pt x="2043473" y="480890"/>
                </a:lnTo>
                <a:lnTo>
                  <a:pt x="2022532" y="511950"/>
                </a:lnTo>
                <a:lnTo>
                  <a:pt x="1991473" y="532891"/>
                </a:lnTo>
                <a:lnTo>
                  <a:pt x="1953437"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9"/>
          <p:cNvSpPr/>
          <p:nvPr/>
        </p:nvSpPr>
        <p:spPr>
          <a:xfrm>
            <a:off x="15739147" y="9313728"/>
            <a:ext cx="0" cy="502920"/>
          </a:xfrm>
          <a:custGeom>
            <a:avLst/>
            <a:gdLst/>
            <a:ahLst/>
            <a:cxnLst/>
            <a:rect l="l" t="t" r="r" b="b"/>
            <a:pathLst>
              <a:path w="120000" h="502920" extrusionOk="0">
                <a:moveTo>
                  <a:pt x="0" y="0"/>
                </a:moveTo>
                <a:lnTo>
                  <a:pt x="0" y="502497"/>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9"/>
          <p:cNvSpPr/>
          <p:nvPr/>
        </p:nvSpPr>
        <p:spPr>
          <a:xfrm>
            <a:off x="15712304" y="9789992"/>
            <a:ext cx="53975" cy="33655"/>
          </a:xfrm>
          <a:custGeom>
            <a:avLst/>
            <a:gdLst/>
            <a:ahLst/>
            <a:cxnLst/>
            <a:rect l="l" t="t" r="r" b="b"/>
            <a:pathLst>
              <a:path w="53975" h="33654" extrusionOk="0">
                <a:moveTo>
                  <a:pt x="48867" y="0"/>
                </a:moveTo>
                <a:lnTo>
                  <a:pt x="26836" y="23706"/>
                </a:lnTo>
                <a:lnTo>
                  <a:pt x="4806" y="0"/>
                </a:lnTo>
                <a:lnTo>
                  <a:pt x="0" y="4481"/>
                </a:lnTo>
                <a:lnTo>
                  <a:pt x="26836" y="33349"/>
                </a:lnTo>
                <a:lnTo>
                  <a:pt x="53673" y="4481"/>
                </a:lnTo>
                <a:lnTo>
                  <a:pt x="48867"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65" name="Google Shape;265;p9"/>
          <p:cNvGrpSpPr/>
          <p:nvPr/>
        </p:nvGrpSpPr>
        <p:grpSpPr>
          <a:xfrm>
            <a:off x="14724763" y="9872667"/>
            <a:ext cx="2051685" cy="541020"/>
            <a:chOff x="14572363" y="9567867"/>
            <a:chExt cx="2051685" cy="541020"/>
          </a:xfrm>
        </p:grpSpPr>
        <p:sp>
          <p:nvSpPr>
            <p:cNvPr id="266" name="Google Shape;266;p9"/>
            <p:cNvSpPr/>
            <p:nvPr/>
          </p:nvSpPr>
          <p:spPr>
            <a:xfrm>
              <a:off x="14572363" y="9567867"/>
              <a:ext cx="2051685" cy="541020"/>
            </a:xfrm>
            <a:custGeom>
              <a:avLst/>
              <a:gdLst/>
              <a:ahLst/>
              <a:cxnLst/>
              <a:rect l="l" t="t" r="r" b="b"/>
              <a:pathLst>
                <a:path w="2051684" h="541020" extrusionOk="0">
                  <a:moveTo>
                    <a:pt x="1953437" y="0"/>
                  </a:moveTo>
                  <a:lnTo>
                    <a:pt x="97703" y="0"/>
                  </a:lnTo>
                  <a:lnTo>
                    <a:pt x="59674" y="7678"/>
                  </a:lnTo>
                  <a:lnTo>
                    <a:pt x="28618" y="28618"/>
                  </a:lnTo>
                  <a:lnTo>
                    <a:pt x="7678" y="59674"/>
                  </a:lnTo>
                  <a:lnTo>
                    <a:pt x="0" y="97703"/>
                  </a:lnTo>
                  <a:lnTo>
                    <a:pt x="0" y="442855"/>
                  </a:lnTo>
                  <a:lnTo>
                    <a:pt x="7678" y="480890"/>
                  </a:lnTo>
                  <a:lnTo>
                    <a:pt x="28618" y="511950"/>
                  </a:lnTo>
                  <a:lnTo>
                    <a:pt x="59674" y="532891"/>
                  </a:lnTo>
                  <a:lnTo>
                    <a:pt x="97703" y="540569"/>
                  </a:lnTo>
                  <a:lnTo>
                    <a:pt x="1953437" y="540569"/>
                  </a:lnTo>
                  <a:lnTo>
                    <a:pt x="1991473" y="532891"/>
                  </a:lnTo>
                  <a:lnTo>
                    <a:pt x="2022532" y="511950"/>
                  </a:lnTo>
                  <a:lnTo>
                    <a:pt x="2043473" y="480890"/>
                  </a:lnTo>
                  <a:lnTo>
                    <a:pt x="2051152" y="442855"/>
                  </a:lnTo>
                  <a:lnTo>
                    <a:pt x="2051152" y="97703"/>
                  </a:lnTo>
                  <a:lnTo>
                    <a:pt x="2043473" y="59674"/>
                  </a:lnTo>
                  <a:lnTo>
                    <a:pt x="2022532" y="28618"/>
                  </a:lnTo>
                  <a:lnTo>
                    <a:pt x="1991473" y="7678"/>
                  </a:lnTo>
                  <a:lnTo>
                    <a:pt x="195343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9"/>
            <p:cNvSpPr/>
            <p:nvPr/>
          </p:nvSpPr>
          <p:spPr>
            <a:xfrm>
              <a:off x="14572363" y="9567867"/>
              <a:ext cx="2051685" cy="541020"/>
            </a:xfrm>
            <a:custGeom>
              <a:avLst/>
              <a:gdLst/>
              <a:ahLst/>
              <a:cxnLst/>
              <a:rect l="l" t="t" r="r" b="b"/>
              <a:pathLst>
                <a:path w="2051684" h="541020" extrusionOk="0">
                  <a:moveTo>
                    <a:pt x="1953437" y="540569"/>
                  </a:moveTo>
                  <a:lnTo>
                    <a:pt x="97703" y="540569"/>
                  </a:lnTo>
                  <a:lnTo>
                    <a:pt x="59674" y="532891"/>
                  </a:lnTo>
                  <a:lnTo>
                    <a:pt x="28618" y="511950"/>
                  </a:lnTo>
                  <a:lnTo>
                    <a:pt x="7678" y="480890"/>
                  </a:lnTo>
                  <a:lnTo>
                    <a:pt x="0" y="442855"/>
                  </a:lnTo>
                  <a:lnTo>
                    <a:pt x="0" y="97703"/>
                  </a:lnTo>
                  <a:lnTo>
                    <a:pt x="7678" y="59674"/>
                  </a:lnTo>
                  <a:lnTo>
                    <a:pt x="28618" y="28618"/>
                  </a:lnTo>
                  <a:lnTo>
                    <a:pt x="59674" y="7678"/>
                  </a:lnTo>
                  <a:lnTo>
                    <a:pt x="97703" y="0"/>
                  </a:lnTo>
                  <a:lnTo>
                    <a:pt x="1953437" y="0"/>
                  </a:lnTo>
                  <a:lnTo>
                    <a:pt x="1991473" y="7678"/>
                  </a:lnTo>
                  <a:lnTo>
                    <a:pt x="2022532" y="28618"/>
                  </a:lnTo>
                  <a:lnTo>
                    <a:pt x="2043473" y="59674"/>
                  </a:lnTo>
                  <a:lnTo>
                    <a:pt x="2051152" y="97703"/>
                  </a:lnTo>
                  <a:lnTo>
                    <a:pt x="2051152" y="442855"/>
                  </a:lnTo>
                  <a:lnTo>
                    <a:pt x="2043473" y="480890"/>
                  </a:lnTo>
                  <a:lnTo>
                    <a:pt x="2022532" y="511950"/>
                  </a:lnTo>
                  <a:lnTo>
                    <a:pt x="1991473" y="532891"/>
                  </a:lnTo>
                  <a:lnTo>
                    <a:pt x="1953437"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68" name="Google Shape;268;p9"/>
          <p:cNvSpPr/>
          <p:nvPr/>
        </p:nvSpPr>
        <p:spPr>
          <a:xfrm>
            <a:off x="12063146" y="7064479"/>
            <a:ext cx="1812289" cy="541020"/>
          </a:xfrm>
          <a:custGeom>
            <a:avLst/>
            <a:gdLst/>
            <a:ahLst/>
            <a:cxnLst/>
            <a:rect l="l" t="t" r="r" b="b"/>
            <a:pathLst>
              <a:path w="1812290" h="541020" extrusionOk="0">
                <a:moveTo>
                  <a:pt x="1714094" y="0"/>
                </a:moveTo>
                <a:lnTo>
                  <a:pt x="97714" y="0"/>
                </a:lnTo>
                <a:lnTo>
                  <a:pt x="59679" y="7678"/>
                </a:lnTo>
                <a:lnTo>
                  <a:pt x="28619" y="28619"/>
                </a:lnTo>
                <a:lnTo>
                  <a:pt x="7678" y="59679"/>
                </a:lnTo>
                <a:lnTo>
                  <a:pt x="0" y="97714"/>
                </a:lnTo>
                <a:lnTo>
                  <a:pt x="0" y="442855"/>
                </a:lnTo>
                <a:lnTo>
                  <a:pt x="7678" y="480890"/>
                </a:lnTo>
                <a:lnTo>
                  <a:pt x="28619" y="511950"/>
                </a:lnTo>
                <a:lnTo>
                  <a:pt x="59679" y="532891"/>
                </a:lnTo>
                <a:lnTo>
                  <a:pt x="97714" y="540569"/>
                </a:lnTo>
                <a:lnTo>
                  <a:pt x="1714094" y="540569"/>
                </a:lnTo>
                <a:lnTo>
                  <a:pt x="1752129" y="532891"/>
                </a:lnTo>
                <a:lnTo>
                  <a:pt x="1783189" y="511950"/>
                </a:lnTo>
                <a:lnTo>
                  <a:pt x="1804129" y="480890"/>
                </a:lnTo>
                <a:lnTo>
                  <a:pt x="1811808" y="442855"/>
                </a:lnTo>
                <a:lnTo>
                  <a:pt x="1811808" y="97714"/>
                </a:lnTo>
                <a:lnTo>
                  <a:pt x="1804129" y="59679"/>
                </a:lnTo>
                <a:lnTo>
                  <a:pt x="1783189" y="28619"/>
                </a:lnTo>
                <a:lnTo>
                  <a:pt x="1752129" y="7678"/>
                </a:lnTo>
                <a:lnTo>
                  <a:pt x="17140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9"/>
          <p:cNvSpPr/>
          <p:nvPr/>
        </p:nvSpPr>
        <p:spPr>
          <a:xfrm>
            <a:off x="12063146" y="7064479"/>
            <a:ext cx="1812289"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14"/>
                </a:lnTo>
                <a:lnTo>
                  <a:pt x="7678" y="59679"/>
                </a:lnTo>
                <a:lnTo>
                  <a:pt x="28619" y="28619"/>
                </a:lnTo>
                <a:lnTo>
                  <a:pt x="59679" y="7678"/>
                </a:lnTo>
                <a:lnTo>
                  <a:pt x="97714" y="0"/>
                </a:lnTo>
                <a:lnTo>
                  <a:pt x="1714094" y="0"/>
                </a:lnTo>
                <a:lnTo>
                  <a:pt x="1752129" y="7678"/>
                </a:lnTo>
                <a:lnTo>
                  <a:pt x="1783189" y="28619"/>
                </a:lnTo>
                <a:lnTo>
                  <a:pt x="1804129" y="59679"/>
                </a:lnTo>
                <a:lnTo>
                  <a:pt x="1811808" y="97714"/>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9"/>
          <p:cNvSpPr/>
          <p:nvPr/>
        </p:nvSpPr>
        <p:spPr>
          <a:xfrm>
            <a:off x="13867609" y="7265579"/>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9"/>
          <p:cNvSpPr/>
          <p:nvPr/>
        </p:nvSpPr>
        <p:spPr>
          <a:xfrm>
            <a:off x="14562788" y="7229772"/>
            <a:ext cx="45085" cy="71755"/>
          </a:xfrm>
          <a:custGeom>
            <a:avLst/>
            <a:gdLst/>
            <a:ahLst/>
            <a:cxnLst/>
            <a:rect l="l" t="t" r="r" b="b"/>
            <a:pathLst>
              <a:path w="45084" h="71754" extrusionOk="0">
                <a:moveTo>
                  <a:pt x="5968" y="0"/>
                </a:moveTo>
                <a:lnTo>
                  <a:pt x="0" y="6418"/>
                </a:lnTo>
                <a:lnTo>
                  <a:pt x="31622" y="35810"/>
                </a:lnTo>
                <a:lnTo>
                  <a:pt x="0" y="6521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9"/>
          <p:cNvSpPr txBox="1"/>
          <p:nvPr/>
        </p:nvSpPr>
        <p:spPr>
          <a:xfrm>
            <a:off x="13581188" y="1483069"/>
            <a:ext cx="1826260" cy="387927"/>
          </a:xfrm>
          <a:prstGeom prst="rect">
            <a:avLst/>
          </a:prstGeom>
          <a:noFill/>
          <a:ln>
            <a:noFill/>
          </a:ln>
        </p:spPr>
        <p:txBody>
          <a:bodyPr spcFirstLastPara="1" wrap="square" lIns="0" tIns="12050" rIns="0" bIns="0" anchor="t" anchorCtr="0">
            <a:spAutoFit/>
          </a:bodyPr>
          <a:lstStyle/>
          <a:p>
            <a:pPr marL="12700" marR="5080" lvl="0" indent="0" algn="l" rtl="0">
              <a:lnSpc>
                <a:spcPct val="1231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Produzione del packaging  degli approvvigionamenti</a:t>
            </a:r>
            <a:endParaRPr sz="1050" b="0" i="0" u="none" strike="noStrike" cap="none">
              <a:solidFill>
                <a:schemeClr val="dk1"/>
              </a:solidFill>
              <a:latin typeface="Verdana"/>
              <a:ea typeface="Verdana"/>
              <a:cs typeface="Verdana"/>
              <a:sym typeface="Verdana"/>
            </a:endParaRPr>
          </a:p>
        </p:txBody>
      </p:sp>
      <p:sp>
        <p:nvSpPr>
          <p:cNvPr id="273" name="Google Shape;273;p9"/>
          <p:cNvSpPr txBox="1"/>
          <p:nvPr/>
        </p:nvSpPr>
        <p:spPr>
          <a:xfrm>
            <a:off x="12358051" y="3133148"/>
            <a:ext cx="1826260" cy="387927"/>
          </a:xfrm>
          <a:prstGeom prst="rect">
            <a:avLst/>
          </a:prstGeom>
          <a:noFill/>
          <a:ln>
            <a:noFill/>
          </a:ln>
        </p:spPr>
        <p:txBody>
          <a:bodyPr spcFirstLastPara="1" wrap="square" lIns="0" tIns="12050" rIns="0" bIns="0" anchor="t" anchorCtr="0">
            <a:spAutoFit/>
          </a:bodyPr>
          <a:lstStyle/>
          <a:p>
            <a:pPr marL="509269" marR="5080" lvl="0" indent="-497204" algn="l" rtl="0">
              <a:lnSpc>
                <a:spcPct val="1231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Produzione del packaging  dei prodotti</a:t>
            </a:r>
            <a:endParaRPr sz="1050" b="0" i="0" u="none" strike="noStrike" cap="none">
              <a:solidFill>
                <a:schemeClr val="dk1"/>
              </a:solidFill>
              <a:latin typeface="Verdana"/>
              <a:ea typeface="Verdana"/>
              <a:cs typeface="Verdana"/>
              <a:sym typeface="Verdana"/>
            </a:endParaRPr>
          </a:p>
        </p:txBody>
      </p:sp>
      <p:sp>
        <p:nvSpPr>
          <p:cNvPr id="274" name="Google Shape;274;p9"/>
          <p:cNvSpPr txBox="1"/>
          <p:nvPr/>
        </p:nvSpPr>
        <p:spPr>
          <a:xfrm>
            <a:off x="12416251" y="5369146"/>
            <a:ext cx="1156335" cy="17568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Energia elettrica</a:t>
            </a:r>
            <a:endParaRPr sz="1050" b="0" i="0" u="none" strike="noStrike" cap="none">
              <a:solidFill>
                <a:schemeClr val="dk1"/>
              </a:solidFill>
              <a:latin typeface="Verdana"/>
              <a:ea typeface="Verdana"/>
              <a:cs typeface="Verdana"/>
              <a:sym typeface="Verdana"/>
            </a:endParaRPr>
          </a:p>
        </p:txBody>
      </p:sp>
      <p:sp>
        <p:nvSpPr>
          <p:cNvPr id="275" name="Google Shape;275;p9"/>
          <p:cNvSpPr txBox="1"/>
          <p:nvPr/>
        </p:nvSpPr>
        <p:spPr>
          <a:xfrm>
            <a:off x="12433406" y="5990507"/>
            <a:ext cx="1122045" cy="17568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Combustibili</a:t>
            </a:r>
            <a:endParaRPr sz="1050" b="0" i="0" u="none" strike="noStrike" cap="none">
              <a:solidFill>
                <a:schemeClr val="dk1"/>
              </a:solidFill>
              <a:latin typeface="Verdana"/>
              <a:ea typeface="Verdana"/>
              <a:cs typeface="Verdana"/>
              <a:sym typeface="Verdana"/>
            </a:endParaRPr>
          </a:p>
        </p:txBody>
      </p:sp>
      <p:sp>
        <p:nvSpPr>
          <p:cNvPr id="276" name="Google Shape;276;p9"/>
          <p:cNvSpPr txBox="1"/>
          <p:nvPr/>
        </p:nvSpPr>
        <p:spPr>
          <a:xfrm>
            <a:off x="12445157" y="6615786"/>
            <a:ext cx="1098600" cy="1758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Acqua</a:t>
            </a:r>
            <a:endParaRPr sz="1050" b="0" i="0" u="none" strike="noStrike" cap="none">
              <a:solidFill>
                <a:schemeClr val="dk1"/>
              </a:solidFill>
              <a:latin typeface="Verdana"/>
              <a:ea typeface="Verdana"/>
              <a:cs typeface="Verdana"/>
              <a:sym typeface="Verdana"/>
            </a:endParaRPr>
          </a:p>
        </p:txBody>
      </p:sp>
      <p:sp>
        <p:nvSpPr>
          <p:cNvPr id="277" name="Google Shape;277;p9"/>
          <p:cNvSpPr txBox="1"/>
          <p:nvPr/>
        </p:nvSpPr>
        <p:spPr>
          <a:xfrm>
            <a:off x="12355195" y="7210131"/>
            <a:ext cx="1278255" cy="17568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Acqua</a:t>
            </a:r>
            <a:endParaRPr sz="1050" b="0" i="0" u="none" strike="noStrike" cap="none">
              <a:solidFill>
                <a:schemeClr val="dk1"/>
              </a:solidFill>
              <a:latin typeface="Verdana"/>
              <a:ea typeface="Verdana"/>
              <a:cs typeface="Verdana"/>
              <a:sym typeface="Verdana"/>
            </a:endParaRPr>
          </a:p>
        </p:txBody>
      </p:sp>
      <p:sp>
        <p:nvSpPr>
          <p:cNvPr id="278" name="Google Shape;278;p9"/>
          <p:cNvSpPr txBox="1"/>
          <p:nvPr/>
        </p:nvSpPr>
        <p:spPr>
          <a:xfrm>
            <a:off x="17912480" y="7111730"/>
            <a:ext cx="1256700" cy="1758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Riﬁuti</a:t>
            </a:r>
            <a:endParaRPr sz="1050" b="0" i="0" u="none" strike="noStrike" cap="none">
              <a:solidFill>
                <a:schemeClr val="dk1"/>
              </a:solidFill>
              <a:latin typeface="Verdana"/>
              <a:ea typeface="Verdana"/>
              <a:cs typeface="Verdana"/>
              <a:sym typeface="Verdana"/>
            </a:endParaRPr>
          </a:p>
        </p:txBody>
      </p:sp>
      <p:sp>
        <p:nvSpPr>
          <p:cNvPr id="279" name="Google Shape;279;p9"/>
          <p:cNvSpPr txBox="1"/>
          <p:nvPr/>
        </p:nvSpPr>
        <p:spPr>
          <a:xfrm>
            <a:off x="15151341" y="7445096"/>
            <a:ext cx="1250400" cy="1758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Confezionamento</a:t>
            </a:r>
            <a:endParaRPr sz="1050" b="0" i="0" u="none" strike="noStrike" cap="none">
              <a:solidFill>
                <a:schemeClr val="dk1"/>
              </a:solidFill>
              <a:latin typeface="Verdana"/>
              <a:ea typeface="Verdana"/>
              <a:cs typeface="Verdana"/>
              <a:sym typeface="Verdana"/>
            </a:endParaRPr>
          </a:p>
        </p:txBody>
      </p:sp>
      <p:sp>
        <p:nvSpPr>
          <p:cNvPr id="280" name="Google Shape;280;p9"/>
          <p:cNvSpPr txBox="1"/>
          <p:nvPr/>
        </p:nvSpPr>
        <p:spPr>
          <a:xfrm>
            <a:off x="15433521" y="9019135"/>
            <a:ext cx="686400" cy="1758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Consumo</a:t>
            </a:r>
            <a:endParaRPr sz="1050" b="0" i="0" u="none" strike="noStrike" cap="none">
              <a:solidFill>
                <a:schemeClr val="dk1"/>
              </a:solidFill>
              <a:latin typeface="Verdana"/>
              <a:ea typeface="Verdana"/>
              <a:cs typeface="Verdana"/>
              <a:sym typeface="Verdana"/>
            </a:endParaRPr>
          </a:p>
        </p:txBody>
      </p:sp>
      <p:sp>
        <p:nvSpPr>
          <p:cNvPr id="281" name="Google Shape;281;p9"/>
          <p:cNvSpPr txBox="1"/>
          <p:nvPr/>
        </p:nvSpPr>
        <p:spPr>
          <a:xfrm>
            <a:off x="15472018" y="10127186"/>
            <a:ext cx="609000" cy="1758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Fine vita</a:t>
            </a:r>
            <a:endParaRPr sz="1050" b="0" i="0" u="none" strike="noStrike" cap="none">
              <a:solidFill>
                <a:schemeClr val="dk1"/>
              </a:solidFill>
              <a:latin typeface="Verdana"/>
              <a:ea typeface="Verdana"/>
              <a:cs typeface="Verdana"/>
              <a:sym typeface="Verdana"/>
            </a:endParaRPr>
          </a:p>
        </p:txBody>
      </p:sp>
      <p:sp>
        <p:nvSpPr>
          <p:cNvPr id="282" name="Google Shape;282;p9"/>
          <p:cNvSpPr txBox="1"/>
          <p:nvPr/>
        </p:nvSpPr>
        <p:spPr>
          <a:xfrm>
            <a:off x="14932514" y="5423557"/>
            <a:ext cx="1690500" cy="534300"/>
          </a:xfrm>
          <a:prstGeom prst="rect">
            <a:avLst/>
          </a:prstGeom>
          <a:noFill/>
          <a:ln>
            <a:noFill/>
          </a:ln>
        </p:spPr>
        <p:txBody>
          <a:bodyPr spcFirstLastPara="1" wrap="square" lIns="0" tIns="12050" rIns="0" bIns="0" anchor="t" anchorCtr="0">
            <a:spAutoFit/>
          </a:bodyPr>
          <a:lstStyle/>
          <a:p>
            <a:pPr marL="36195" marR="0" lvl="0" indent="0" algn="ctr" rtl="0">
              <a:lnSpc>
                <a:spcPct val="100000"/>
              </a:lnSpc>
              <a:spcBef>
                <a:spcPts val="290"/>
              </a:spcBef>
              <a:spcAft>
                <a:spcPts val="0"/>
              </a:spcAft>
              <a:buClr>
                <a:schemeClr val="dk1"/>
              </a:buClr>
              <a:buSzPts val="1050"/>
              <a:buFont typeface="Arial"/>
              <a:buNone/>
            </a:pPr>
            <a:r>
              <a:rPr lang="it-IT" sz="1050" b="0" i="0" u="none" strike="noStrike" cap="none">
                <a:solidFill>
                  <a:schemeClr val="hlink"/>
                </a:solidFill>
                <a:latin typeface="Verdana"/>
                <a:ea typeface="Verdana"/>
                <a:cs typeface="Verdana"/>
                <a:sym typeface="Verdana"/>
              </a:rPr>
              <a:t>Coltivazione</a:t>
            </a:r>
            <a:endParaRPr sz="1050" b="0" i="0" u="none" strike="noStrike" cap="none">
              <a:solidFill>
                <a:schemeClr val="hlink"/>
              </a:solidFill>
              <a:latin typeface="Verdana"/>
              <a:ea typeface="Verdana"/>
              <a:cs typeface="Verdana"/>
              <a:sym typeface="Verdana"/>
            </a:endParaRPr>
          </a:p>
          <a:p>
            <a:pPr marL="36195" marR="0" lvl="0" indent="0" algn="ctr" rtl="0">
              <a:lnSpc>
                <a:spcPct val="100000"/>
              </a:lnSpc>
              <a:spcBef>
                <a:spcPts val="290"/>
              </a:spcBef>
              <a:spcAft>
                <a:spcPts val="0"/>
              </a:spcAft>
              <a:buClr>
                <a:schemeClr val="dk1"/>
              </a:buClr>
              <a:buSzPts val="1050"/>
              <a:buFont typeface="Arial"/>
              <a:buNone/>
            </a:pPr>
            <a:r>
              <a:rPr lang="it-IT" sz="1050" b="0" i="0" u="none" strike="noStrike" cap="none">
                <a:solidFill>
                  <a:schemeClr val="hlink"/>
                </a:solidFill>
                <a:latin typeface="Verdana"/>
                <a:ea typeface="Verdana"/>
                <a:cs typeface="Verdana"/>
                <a:sym typeface="Verdana"/>
              </a:rPr>
              <a:t>(semina, irrigazione, trattamenti, lavorazioni)</a:t>
            </a:r>
            <a:endParaRPr sz="1050" b="0" i="0" u="none" strike="noStrike" cap="none">
              <a:solidFill>
                <a:srgbClr val="393939"/>
              </a:solidFill>
              <a:latin typeface="Verdana"/>
              <a:ea typeface="Verdana"/>
              <a:cs typeface="Verdana"/>
              <a:sym typeface="Verdana"/>
            </a:endParaRPr>
          </a:p>
        </p:txBody>
      </p:sp>
      <p:sp>
        <p:nvSpPr>
          <p:cNvPr id="283" name="Google Shape;283;p9"/>
          <p:cNvSpPr txBox="1"/>
          <p:nvPr/>
        </p:nvSpPr>
        <p:spPr>
          <a:xfrm>
            <a:off x="17886680" y="6149225"/>
            <a:ext cx="1309370" cy="17568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Rifiuti</a:t>
            </a:r>
            <a:endParaRPr sz="1050" b="0" i="0" u="none" strike="noStrike" cap="none">
              <a:solidFill>
                <a:schemeClr val="dk1"/>
              </a:solidFill>
              <a:latin typeface="Verdana"/>
              <a:ea typeface="Verdana"/>
              <a:cs typeface="Verdana"/>
              <a:sym typeface="Verdana"/>
            </a:endParaRPr>
          </a:p>
        </p:txBody>
      </p:sp>
      <p:sp>
        <p:nvSpPr>
          <p:cNvPr id="284" name="Google Shape;284;p9"/>
          <p:cNvSpPr txBox="1"/>
          <p:nvPr/>
        </p:nvSpPr>
        <p:spPr>
          <a:xfrm>
            <a:off x="17970563" y="5377115"/>
            <a:ext cx="1141095" cy="17568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Emissioni in aria</a:t>
            </a:r>
            <a:endParaRPr sz="1050" b="0" i="0" u="none" strike="noStrike" cap="none">
              <a:solidFill>
                <a:schemeClr val="dk1"/>
              </a:solidFill>
              <a:latin typeface="Verdana"/>
              <a:ea typeface="Verdana"/>
              <a:cs typeface="Verdana"/>
              <a:sym typeface="Verdana"/>
            </a:endParaRPr>
          </a:p>
        </p:txBody>
      </p:sp>
      <p:sp>
        <p:nvSpPr>
          <p:cNvPr id="285" name="Google Shape;285;p9"/>
          <p:cNvSpPr txBox="1"/>
          <p:nvPr/>
        </p:nvSpPr>
        <p:spPr>
          <a:xfrm>
            <a:off x="14927250" y="3117425"/>
            <a:ext cx="1826400" cy="372600"/>
          </a:xfrm>
          <a:prstGeom prst="rect">
            <a:avLst/>
          </a:prstGeom>
          <a:noFill/>
          <a:ln>
            <a:noFill/>
          </a:ln>
        </p:spPr>
        <p:txBody>
          <a:bodyPr spcFirstLastPara="1" wrap="square" lIns="0" tIns="12050" rIns="0" bIns="0" anchor="t" anchorCtr="0">
            <a:spAutoFit/>
          </a:bodyPr>
          <a:lstStyle/>
          <a:p>
            <a:pPr marL="100330" marR="5080" lvl="0" indent="-88265" algn="l" rtl="0">
              <a:lnSpc>
                <a:spcPct val="1231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Produzione di fertilizzanti e agrofamaci</a:t>
            </a:r>
            <a:endParaRPr sz="1050" b="0" i="0" u="none" strike="noStrike" cap="none">
              <a:solidFill>
                <a:schemeClr val="dk1"/>
              </a:solidFill>
              <a:latin typeface="Verdana"/>
              <a:ea typeface="Verdana"/>
              <a:cs typeface="Verdana"/>
              <a:sym typeface="Verdana"/>
            </a:endParaRPr>
          </a:p>
        </p:txBody>
      </p:sp>
      <p:sp>
        <p:nvSpPr>
          <p:cNvPr id="286" name="Google Shape;286;p9"/>
          <p:cNvSpPr txBox="1"/>
          <p:nvPr/>
        </p:nvSpPr>
        <p:spPr>
          <a:xfrm rot="-5400000">
            <a:off x="10624810" y="2687273"/>
            <a:ext cx="1680477" cy="300082"/>
          </a:xfrm>
          <a:prstGeom prst="rect">
            <a:avLst/>
          </a:prstGeom>
          <a:noFill/>
          <a:ln>
            <a:noFill/>
          </a:ln>
        </p:spPr>
        <p:txBody>
          <a:bodyPr spcFirstLastPara="1" wrap="square" lIns="0" tIns="8250"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it-IT" sz="1950" b="1" i="0" u="none" strike="noStrike" cap="none">
                <a:solidFill>
                  <a:srgbClr val="393939"/>
                </a:solidFill>
                <a:latin typeface="Verdana"/>
                <a:ea typeface="Verdana"/>
                <a:cs typeface="Verdana"/>
                <a:sym typeface="Verdana"/>
              </a:rPr>
              <a:t>TRASPORTI</a:t>
            </a:r>
            <a:endParaRPr sz="1950" b="0" i="0" u="none" strike="noStrike" cap="none">
              <a:solidFill>
                <a:schemeClr val="dk1"/>
              </a:solidFill>
              <a:latin typeface="Verdana"/>
              <a:ea typeface="Verdana"/>
              <a:cs typeface="Verdana"/>
              <a:sym typeface="Verdana"/>
            </a:endParaRPr>
          </a:p>
        </p:txBody>
      </p:sp>
      <p:sp>
        <p:nvSpPr>
          <p:cNvPr id="287" name="Google Shape;287;p9"/>
          <p:cNvSpPr txBox="1"/>
          <p:nvPr/>
        </p:nvSpPr>
        <p:spPr>
          <a:xfrm rot="-5400000">
            <a:off x="10251911" y="6108171"/>
            <a:ext cx="2426274" cy="300082"/>
          </a:xfrm>
          <a:prstGeom prst="rect">
            <a:avLst/>
          </a:prstGeom>
          <a:noFill/>
          <a:ln>
            <a:noFill/>
          </a:ln>
        </p:spPr>
        <p:txBody>
          <a:bodyPr spcFirstLastPara="1" wrap="square" lIns="0" tIns="8250"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it-IT" sz="1950" b="1" i="0" u="none" strike="noStrike" cap="none">
                <a:solidFill>
                  <a:srgbClr val="393939"/>
                </a:solidFill>
                <a:latin typeface="Verdana"/>
                <a:ea typeface="Verdana"/>
                <a:cs typeface="Verdana"/>
                <a:sym typeface="Verdana"/>
              </a:rPr>
              <a:t>DISTRIBUZIONE</a:t>
            </a:r>
            <a:endParaRPr sz="1950" b="0" i="0" u="none" strike="noStrike" cap="none">
              <a:solidFill>
                <a:schemeClr val="dk1"/>
              </a:solidFill>
              <a:latin typeface="Verdana"/>
              <a:ea typeface="Verdana"/>
              <a:cs typeface="Verdana"/>
              <a:sym typeface="Verdana"/>
            </a:endParaRPr>
          </a:p>
        </p:txBody>
      </p:sp>
      <p:sp>
        <p:nvSpPr>
          <p:cNvPr id="288" name="Google Shape;288;p9"/>
          <p:cNvSpPr/>
          <p:nvPr/>
        </p:nvSpPr>
        <p:spPr>
          <a:xfrm>
            <a:off x="11702942" y="2089481"/>
            <a:ext cx="0" cy="1490345"/>
          </a:xfrm>
          <a:custGeom>
            <a:avLst/>
            <a:gdLst/>
            <a:ahLst/>
            <a:cxnLst/>
            <a:rect l="l" t="t" r="r" b="b"/>
            <a:pathLst>
              <a:path w="120000" h="1490345" extrusionOk="0">
                <a:moveTo>
                  <a:pt x="0" y="0"/>
                </a:moveTo>
                <a:lnTo>
                  <a:pt x="0" y="149030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9"/>
          <p:cNvSpPr txBox="1"/>
          <p:nvPr/>
        </p:nvSpPr>
        <p:spPr>
          <a:xfrm rot="-5400000">
            <a:off x="10549815" y="9237601"/>
            <a:ext cx="1830466" cy="300082"/>
          </a:xfrm>
          <a:prstGeom prst="rect">
            <a:avLst/>
          </a:prstGeom>
          <a:noFill/>
          <a:ln>
            <a:noFill/>
          </a:ln>
        </p:spPr>
        <p:txBody>
          <a:bodyPr spcFirstLastPara="1" wrap="square" lIns="0" tIns="8250"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it-IT" sz="1950" b="1" i="0" u="none" strike="noStrike" cap="none">
                <a:solidFill>
                  <a:srgbClr val="393939"/>
                </a:solidFill>
                <a:latin typeface="Verdana"/>
                <a:ea typeface="Verdana"/>
                <a:cs typeface="Verdana"/>
                <a:sym typeface="Verdana"/>
              </a:rPr>
              <a:t>TRASPORTO</a:t>
            </a:r>
            <a:endParaRPr sz="1950" b="0" i="0" u="none" strike="noStrike" cap="none">
              <a:solidFill>
                <a:schemeClr val="dk1"/>
              </a:solidFill>
              <a:latin typeface="Verdana"/>
              <a:ea typeface="Verdana"/>
              <a:cs typeface="Verdana"/>
              <a:sym typeface="Verdana"/>
            </a:endParaRPr>
          </a:p>
        </p:txBody>
      </p:sp>
      <p:sp>
        <p:nvSpPr>
          <p:cNvPr id="290" name="Google Shape;290;p9"/>
          <p:cNvSpPr/>
          <p:nvPr/>
        </p:nvSpPr>
        <p:spPr>
          <a:xfrm>
            <a:off x="11702532" y="8575593"/>
            <a:ext cx="0" cy="1588135"/>
          </a:xfrm>
          <a:custGeom>
            <a:avLst/>
            <a:gdLst/>
            <a:ahLst/>
            <a:cxnLst/>
            <a:rect l="l" t="t" r="r" b="b"/>
            <a:pathLst>
              <a:path w="120000" h="1588134" extrusionOk="0">
                <a:moveTo>
                  <a:pt x="0" y="0"/>
                </a:moveTo>
                <a:lnTo>
                  <a:pt x="0" y="1587794"/>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9"/>
          <p:cNvSpPr/>
          <p:nvPr/>
        </p:nvSpPr>
        <p:spPr>
          <a:xfrm>
            <a:off x="11704431" y="5251136"/>
            <a:ext cx="0" cy="2103755"/>
          </a:xfrm>
          <a:custGeom>
            <a:avLst/>
            <a:gdLst/>
            <a:ahLst/>
            <a:cxnLst/>
            <a:rect l="l" t="t" r="r" b="b"/>
            <a:pathLst>
              <a:path w="120000" h="2103754" extrusionOk="0">
                <a:moveTo>
                  <a:pt x="0" y="0"/>
                </a:moveTo>
                <a:lnTo>
                  <a:pt x="0" y="2103129"/>
                </a:lnTo>
              </a:path>
            </a:pathLst>
          </a:custGeom>
          <a:noFill/>
          <a:ln w="12000"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92" name="Google Shape;292;p9"/>
          <p:cNvGrpSpPr/>
          <p:nvPr/>
        </p:nvGrpSpPr>
        <p:grpSpPr>
          <a:xfrm>
            <a:off x="10660072" y="2089481"/>
            <a:ext cx="233249" cy="8022528"/>
            <a:chOff x="10507672" y="1937081"/>
            <a:chExt cx="233249" cy="8022528"/>
          </a:xfrm>
        </p:grpSpPr>
        <p:sp>
          <p:nvSpPr>
            <p:cNvPr id="293" name="Google Shape;293;p9"/>
            <p:cNvSpPr/>
            <p:nvPr/>
          </p:nvSpPr>
          <p:spPr>
            <a:xfrm>
              <a:off x="10624313" y="1937081"/>
              <a:ext cx="0" cy="7992109"/>
            </a:xfrm>
            <a:custGeom>
              <a:avLst/>
              <a:gdLst/>
              <a:ahLst/>
              <a:cxnLst/>
              <a:rect l="l" t="t" r="r" b="b"/>
              <a:pathLst>
                <a:path w="120000" h="7992109" extrusionOk="0">
                  <a:moveTo>
                    <a:pt x="0" y="0"/>
                  </a:moveTo>
                  <a:lnTo>
                    <a:pt x="0" y="7991599"/>
                  </a:lnTo>
                </a:path>
              </a:pathLst>
            </a:custGeom>
            <a:noFill/>
            <a:ln w="28500"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4" name="Google Shape;294;p9"/>
            <p:cNvPicPr preferRelativeResize="0"/>
            <p:nvPr/>
          </p:nvPicPr>
          <p:blipFill rotWithShape="1">
            <a:blip r:embed="rId11">
              <a:alphaModFix/>
            </a:blip>
            <a:srcRect/>
            <a:stretch/>
          </p:blipFill>
          <p:spPr>
            <a:xfrm>
              <a:off x="10507672" y="9814724"/>
              <a:ext cx="233249" cy="144885"/>
            </a:xfrm>
            <a:prstGeom prst="rect">
              <a:avLst/>
            </a:prstGeom>
            <a:noFill/>
            <a:ln>
              <a:noFill/>
            </a:ln>
          </p:spPr>
        </p:pic>
      </p:grpSp>
      <p:pic>
        <p:nvPicPr>
          <p:cNvPr id="295" name="Google Shape;295;p9"/>
          <p:cNvPicPr preferRelativeResize="0"/>
          <p:nvPr/>
        </p:nvPicPr>
        <p:blipFill rotWithShape="1">
          <a:blip r:embed="rId12">
            <a:alphaModFix/>
          </a:blip>
          <a:srcRect/>
          <a:stretch/>
        </p:blipFill>
        <p:spPr>
          <a:xfrm>
            <a:off x="9336275" y="4578824"/>
            <a:ext cx="1033800" cy="1033800"/>
          </a:xfrm>
          <a:prstGeom prst="rect">
            <a:avLst/>
          </a:prstGeom>
          <a:noFill/>
          <a:ln>
            <a:noFill/>
          </a:ln>
        </p:spPr>
      </p:pic>
      <p:sp>
        <p:nvSpPr>
          <p:cNvPr id="296" name="Google Shape;296;p9"/>
          <p:cNvSpPr/>
          <p:nvPr/>
        </p:nvSpPr>
        <p:spPr>
          <a:xfrm>
            <a:off x="17586330" y="7617785"/>
            <a:ext cx="1812290"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03"/>
                </a:lnTo>
                <a:lnTo>
                  <a:pt x="7678" y="59674"/>
                </a:lnTo>
                <a:lnTo>
                  <a:pt x="28619" y="28618"/>
                </a:lnTo>
                <a:lnTo>
                  <a:pt x="59679" y="7678"/>
                </a:lnTo>
                <a:lnTo>
                  <a:pt x="97714" y="0"/>
                </a:lnTo>
                <a:lnTo>
                  <a:pt x="1714094" y="0"/>
                </a:lnTo>
                <a:lnTo>
                  <a:pt x="1752129" y="7678"/>
                </a:lnTo>
                <a:lnTo>
                  <a:pt x="1783189" y="28618"/>
                </a:lnTo>
                <a:lnTo>
                  <a:pt x="1804129" y="59674"/>
                </a:lnTo>
                <a:lnTo>
                  <a:pt x="1811808" y="97703"/>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97" name="Google Shape;297;p9"/>
          <p:cNvGrpSpPr/>
          <p:nvPr/>
        </p:nvGrpSpPr>
        <p:grpSpPr>
          <a:xfrm>
            <a:off x="17586330" y="7617785"/>
            <a:ext cx="1812290" cy="541020"/>
            <a:chOff x="17433930" y="6550985"/>
            <a:chExt cx="1812290" cy="541020"/>
          </a:xfrm>
        </p:grpSpPr>
        <p:sp>
          <p:nvSpPr>
            <p:cNvPr id="298" name="Google Shape;298;p9"/>
            <p:cNvSpPr/>
            <p:nvPr/>
          </p:nvSpPr>
          <p:spPr>
            <a:xfrm>
              <a:off x="17433930" y="6550985"/>
              <a:ext cx="1812290" cy="541020"/>
            </a:xfrm>
            <a:custGeom>
              <a:avLst/>
              <a:gdLst/>
              <a:ahLst/>
              <a:cxnLst/>
              <a:rect l="l" t="t" r="r" b="b"/>
              <a:pathLst>
                <a:path w="1812290" h="541020" extrusionOk="0">
                  <a:moveTo>
                    <a:pt x="1714094" y="0"/>
                  </a:moveTo>
                  <a:lnTo>
                    <a:pt x="97714" y="0"/>
                  </a:lnTo>
                  <a:lnTo>
                    <a:pt x="59679" y="7678"/>
                  </a:lnTo>
                  <a:lnTo>
                    <a:pt x="28619" y="28618"/>
                  </a:lnTo>
                  <a:lnTo>
                    <a:pt x="7678" y="59674"/>
                  </a:lnTo>
                  <a:lnTo>
                    <a:pt x="0" y="97703"/>
                  </a:lnTo>
                  <a:lnTo>
                    <a:pt x="0" y="442855"/>
                  </a:lnTo>
                  <a:lnTo>
                    <a:pt x="7678" y="480890"/>
                  </a:lnTo>
                  <a:lnTo>
                    <a:pt x="28619" y="511950"/>
                  </a:lnTo>
                  <a:lnTo>
                    <a:pt x="59679" y="532891"/>
                  </a:lnTo>
                  <a:lnTo>
                    <a:pt x="97714" y="540569"/>
                  </a:lnTo>
                  <a:lnTo>
                    <a:pt x="1714094" y="540569"/>
                  </a:lnTo>
                  <a:lnTo>
                    <a:pt x="1752129" y="532891"/>
                  </a:lnTo>
                  <a:lnTo>
                    <a:pt x="1783189" y="511950"/>
                  </a:lnTo>
                  <a:lnTo>
                    <a:pt x="1804129" y="480890"/>
                  </a:lnTo>
                  <a:lnTo>
                    <a:pt x="1811808" y="442855"/>
                  </a:lnTo>
                  <a:lnTo>
                    <a:pt x="1811808" y="97703"/>
                  </a:lnTo>
                  <a:lnTo>
                    <a:pt x="1804129" y="59674"/>
                  </a:lnTo>
                  <a:lnTo>
                    <a:pt x="1783189" y="28618"/>
                  </a:lnTo>
                  <a:lnTo>
                    <a:pt x="1752129" y="7678"/>
                  </a:lnTo>
                  <a:lnTo>
                    <a:pt x="17140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9" name="Google Shape;299;p9"/>
            <p:cNvSpPr/>
            <p:nvPr/>
          </p:nvSpPr>
          <p:spPr>
            <a:xfrm>
              <a:off x="17433930" y="6550985"/>
              <a:ext cx="1812290"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03"/>
                  </a:lnTo>
                  <a:lnTo>
                    <a:pt x="7678" y="59674"/>
                  </a:lnTo>
                  <a:lnTo>
                    <a:pt x="28619" y="28618"/>
                  </a:lnTo>
                  <a:lnTo>
                    <a:pt x="59679" y="7678"/>
                  </a:lnTo>
                  <a:lnTo>
                    <a:pt x="97714" y="0"/>
                  </a:lnTo>
                  <a:lnTo>
                    <a:pt x="1714094" y="0"/>
                  </a:lnTo>
                  <a:lnTo>
                    <a:pt x="1752129" y="7678"/>
                  </a:lnTo>
                  <a:lnTo>
                    <a:pt x="1783189" y="28618"/>
                  </a:lnTo>
                  <a:lnTo>
                    <a:pt x="1804129" y="59674"/>
                  </a:lnTo>
                  <a:lnTo>
                    <a:pt x="1811808" y="97703"/>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0" name="Google Shape;300;p9"/>
          <p:cNvSpPr txBox="1"/>
          <p:nvPr/>
        </p:nvSpPr>
        <p:spPr>
          <a:xfrm>
            <a:off x="17912480" y="7778055"/>
            <a:ext cx="1256700" cy="1758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Scarichi</a:t>
            </a:r>
            <a:endParaRPr sz="1050" b="0" i="0" u="none" strike="noStrike" cap="none">
              <a:solidFill>
                <a:schemeClr val="dk1"/>
              </a:solidFill>
              <a:latin typeface="Verdana"/>
              <a:ea typeface="Verdana"/>
              <a:cs typeface="Verdana"/>
              <a:sym typeface="Verdana"/>
            </a:endParaRPr>
          </a:p>
        </p:txBody>
      </p:sp>
      <p:sp>
        <p:nvSpPr>
          <p:cNvPr id="301" name="Google Shape;301;p9"/>
          <p:cNvSpPr/>
          <p:nvPr/>
        </p:nvSpPr>
        <p:spPr>
          <a:xfrm>
            <a:off x="12063146" y="7639168"/>
            <a:ext cx="1812290"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14"/>
                </a:lnTo>
                <a:lnTo>
                  <a:pt x="7678" y="59679"/>
                </a:lnTo>
                <a:lnTo>
                  <a:pt x="28619" y="28619"/>
                </a:lnTo>
                <a:lnTo>
                  <a:pt x="59679" y="7678"/>
                </a:lnTo>
                <a:lnTo>
                  <a:pt x="97714" y="0"/>
                </a:lnTo>
                <a:lnTo>
                  <a:pt x="1714094" y="0"/>
                </a:lnTo>
                <a:lnTo>
                  <a:pt x="1752129" y="7678"/>
                </a:lnTo>
                <a:lnTo>
                  <a:pt x="1783189" y="28619"/>
                </a:lnTo>
                <a:lnTo>
                  <a:pt x="1804129" y="59679"/>
                </a:lnTo>
                <a:lnTo>
                  <a:pt x="1811808" y="97714"/>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9"/>
          <p:cNvSpPr txBox="1"/>
          <p:nvPr/>
        </p:nvSpPr>
        <p:spPr>
          <a:xfrm>
            <a:off x="12416251" y="7807546"/>
            <a:ext cx="1156200" cy="1758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050"/>
              <a:buFont typeface="Arial"/>
              <a:buNone/>
            </a:pPr>
            <a:r>
              <a:rPr lang="it-IT" sz="1050" b="0" i="0" u="none" strike="noStrike" cap="none">
                <a:solidFill>
                  <a:srgbClr val="393939"/>
                </a:solidFill>
                <a:latin typeface="Verdana"/>
                <a:ea typeface="Verdana"/>
                <a:cs typeface="Verdana"/>
                <a:sym typeface="Verdana"/>
              </a:rPr>
              <a:t>Energia elettrica</a:t>
            </a:r>
            <a:endParaRPr sz="1050" b="0" i="0" u="none" strike="noStrike" cap="none">
              <a:solidFill>
                <a:schemeClr val="dk1"/>
              </a:solidFill>
              <a:latin typeface="Verdana"/>
              <a:ea typeface="Verdana"/>
              <a:cs typeface="Verdana"/>
              <a:sym typeface="Verdana"/>
            </a:endParaRPr>
          </a:p>
        </p:txBody>
      </p:sp>
      <p:sp>
        <p:nvSpPr>
          <p:cNvPr id="303" name="Google Shape;303;p9"/>
          <p:cNvSpPr/>
          <p:nvPr/>
        </p:nvSpPr>
        <p:spPr>
          <a:xfrm>
            <a:off x="12063146" y="7639168"/>
            <a:ext cx="1812290" cy="541020"/>
          </a:xfrm>
          <a:custGeom>
            <a:avLst/>
            <a:gdLst/>
            <a:ahLst/>
            <a:cxnLst/>
            <a:rect l="l" t="t" r="r" b="b"/>
            <a:pathLst>
              <a:path w="1812290" h="541020" extrusionOk="0">
                <a:moveTo>
                  <a:pt x="1714094" y="540569"/>
                </a:moveTo>
                <a:lnTo>
                  <a:pt x="97714" y="540569"/>
                </a:lnTo>
                <a:lnTo>
                  <a:pt x="59679" y="532891"/>
                </a:lnTo>
                <a:lnTo>
                  <a:pt x="28619" y="511950"/>
                </a:lnTo>
                <a:lnTo>
                  <a:pt x="7678" y="480890"/>
                </a:lnTo>
                <a:lnTo>
                  <a:pt x="0" y="442855"/>
                </a:lnTo>
                <a:lnTo>
                  <a:pt x="0" y="97714"/>
                </a:lnTo>
                <a:lnTo>
                  <a:pt x="7678" y="59679"/>
                </a:lnTo>
                <a:lnTo>
                  <a:pt x="28619" y="28619"/>
                </a:lnTo>
                <a:lnTo>
                  <a:pt x="59679" y="7678"/>
                </a:lnTo>
                <a:lnTo>
                  <a:pt x="97714" y="0"/>
                </a:lnTo>
                <a:lnTo>
                  <a:pt x="1714094" y="0"/>
                </a:lnTo>
                <a:lnTo>
                  <a:pt x="1752129" y="7678"/>
                </a:lnTo>
                <a:lnTo>
                  <a:pt x="1783189" y="28619"/>
                </a:lnTo>
                <a:lnTo>
                  <a:pt x="1804129" y="59679"/>
                </a:lnTo>
                <a:lnTo>
                  <a:pt x="1811808" y="97714"/>
                </a:lnTo>
                <a:lnTo>
                  <a:pt x="1811808" y="442855"/>
                </a:lnTo>
                <a:lnTo>
                  <a:pt x="1804129" y="480890"/>
                </a:lnTo>
                <a:lnTo>
                  <a:pt x="1783189" y="511950"/>
                </a:lnTo>
                <a:lnTo>
                  <a:pt x="1752129" y="532891"/>
                </a:lnTo>
                <a:lnTo>
                  <a:pt x="1714094" y="540569"/>
                </a:lnTo>
                <a:close/>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9"/>
          <p:cNvSpPr/>
          <p:nvPr/>
        </p:nvSpPr>
        <p:spPr>
          <a:xfrm>
            <a:off x="15739147" y="8246928"/>
            <a:ext cx="0" cy="502920"/>
          </a:xfrm>
          <a:custGeom>
            <a:avLst/>
            <a:gdLst/>
            <a:ahLst/>
            <a:cxnLst/>
            <a:rect l="l" t="t" r="r" b="b"/>
            <a:pathLst>
              <a:path w="120000" h="502920" extrusionOk="0">
                <a:moveTo>
                  <a:pt x="0" y="0"/>
                </a:moveTo>
                <a:lnTo>
                  <a:pt x="0" y="502497"/>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9"/>
          <p:cNvSpPr/>
          <p:nvPr/>
        </p:nvSpPr>
        <p:spPr>
          <a:xfrm>
            <a:off x="13867609" y="7875179"/>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9"/>
          <p:cNvSpPr/>
          <p:nvPr/>
        </p:nvSpPr>
        <p:spPr>
          <a:xfrm>
            <a:off x="14562788" y="7839372"/>
            <a:ext cx="45084" cy="71754"/>
          </a:xfrm>
          <a:custGeom>
            <a:avLst/>
            <a:gdLst/>
            <a:ahLst/>
            <a:cxnLst/>
            <a:rect l="l" t="t" r="r" b="b"/>
            <a:pathLst>
              <a:path w="45084" h="71754" extrusionOk="0">
                <a:moveTo>
                  <a:pt x="5968" y="0"/>
                </a:moveTo>
                <a:lnTo>
                  <a:pt x="0" y="6418"/>
                </a:lnTo>
                <a:lnTo>
                  <a:pt x="31622" y="35810"/>
                </a:lnTo>
                <a:lnTo>
                  <a:pt x="0" y="6521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9"/>
          <p:cNvSpPr/>
          <p:nvPr/>
        </p:nvSpPr>
        <p:spPr>
          <a:xfrm>
            <a:off x="16779656" y="7864991"/>
            <a:ext cx="730250" cy="0"/>
          </a:xfrm>
          <a:custGeom>
            <a:avLst/>
            <a:gdLst/>
            <a:ahLst/>
            <a:cxnLst/>
            <a:rect l="l" t="t" r="r" b="b"/>
            <a:pathLst>
              <a:path w="730250" h="120000" extrusionOk="0">
                <a:moveTo>
                  <a:pt x="0" y="0"/>
                </a:moveTo>
                <a:lnTo>
                  <a:pt x="730166" y="0"/>
                </a:lnTo>
              </a:path>
            </a:pathLst>
          </a:custGeom>
          <a:noFill/>
          <a:ln w="952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9"/>
          <p:cNvSpPr/>
          <p:nvPr/>
        </p:nvSpPr>
        <p:spPr>
          <a:xfrm>
            <a:off x="17474835" y="7829184"/>
            <a:ext cx="45084" cy="71754"/>
          </a:xfrm>
          <a:custGeom>
            <a:avLst/>
            <a:gdLst/>
            <a:ahLst/>
            <a:cxnLst/>
            <a:rect l="l" t="t" r="r" b="b"/>
            <a:pathLst>
              <a:path w="45084" h="71754" extrusionOk="0">
                <a:moveTo>
                  <a:pt x="5968" y="0"/>
                </a:moveTo>
                <a:lnTo>
                  <a:pt x="0" y="6418"/>
                </a:lnTo>
                <a:lnTo>
                  <a:pt x="31622" y="35810"/>
                </a:lnTo>
                <a:lnTo>
                  <a:pt x="0" y="65202"/>
                </a:lnTo>
                <a:lnTo>
                  <a:pt x="5968" y="71620"/>
                </a:lnTo>
                <a:lnTo>
                  <a:pt x="44480" y="35810"/>
                </a:lnTo>
                <a:lnTo>
                  <a:pt x="5968"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0"/>
          <p:cNvPicPr preferRelativeResize="0"/>
          <p:nvPr/>
        </p:nvPicPr>
        <p:blipFill rotWithShape="1">
          <a:blip r:embed="rId3">
            <a:alphaModFix/>
          </a:blip>
          <a:srcRect/>
          <a:stretch/>
        </p:blipFill>
        <p:spPr>
          <a:xfrm>
            <a:off x="0" y="397"/>
            <a:ext cx="20104100" cy="11308556"/>
          </a:xfrm>
          <a:prstGeom prst="rect">
            <a:avLst/>
          </a:prstGeom>
          <a:noFill/>
          <a:ln>
            <a:noFill/>
          </a:ln>
        </p:spPr>
      </p:pic>
      <p:sp>
        <p:nvSpPr>
          <p:cNvPr id="314" name="Google Shape;314;p10"/>
          <p:cNvSpPr/>
          <p:nvPr/>
        </p:nvSpPr>
        <p:spPr>
          <a:xfrm>
            <a:off x="4136845" y="1191557"/>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15" name="Google Shape;315;p10"/>
          <p:cNvGrpSpPr/>
          <p:nvPr/>
        </p:nvGrpSpPr>
        <p:grpSpPr>
          <a:xfrm>
            <a:off x="4342611" y="1191557"/>
            <a:ext cx="796411" cy="1002665"/>
            <a:chOff x="4342611" y="1191557"/>
            <a:chExt cx="796411" cy="1002665"/>
          </a:xfrm>
        </p:grpSpPr>
        <p:sp>
          <p:nvSpPr>
            <p:cNvPr id="316" name="Google Shape;316;p10"/>
            <p:cNvSpPr/>
            <p:nvPr/>
          </p:nvSpPr>
          <p:spPr>
            <a:xfrm>
              <a:off x="4629752" y="1191557"/>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10"/>
            <p:cNvSpPr/>
            <p:nvPr/>
          </p:nvSpPr>
          <p:spPr>
            <a:xfrm>
              <a:off x="4600600" y="1450079"/>
              <a:ext cx="108585" cy="55244"/>
            </a:xfrm>
            <a:custGeom>
              <a:avLst/>
              <a:gdLst/>
              <a:ahLst/>
              <a:cxnLst/>
              <a:rect l="l" t="t" r="r" b="b"/>
              <a:pathLst>
                <a:path w="108585" h="55244" extrusionOk="0">
                  <a:moveTo>
                    <a:pt x="27978" y="36614"/>
                  </a:moveTo>
                  <a:lnTo>
                    <a:pt x="26568" y="33185"/>
                  </a:lnTo>
                  <a:lnTo>
                    <a:pt x="21551" y="28143"/>
                  </a:lnTo>
                  <a:lnTo>
                    <a:pt x="18148" y="26720"/>
                  </a:lnTo>
                  <a:lnTo>
                    <a:pt x="9144" y="26695"/>
                  </a:lnTo>
                  <a:lnTo>
                    <a:pt x="4229" y="29933"/>
                  </a:lnTo>
                  <a:lnTo>
                    <a:pt x="0" y="39992"/>
                  </a:lnTo>
                  <a:lnTo>
                    <a:pt x="1143" y="45783"/>
                  </a:lnTo>
                  <a:lnTo>
                    <a:pt x="8813" y="53492"/>
                  </a:lnTo>
                  <a:lnTo>
                    <a:pt x="14605" y="54673"/>
                  </a:lnTo>
                  <a:lnTo>
                    <a:pt x="24663" y="50507"/>
                  </a:lnTo>
                  <a:lnTo>
                    <a:pt x="27952" y="45618"/>
                  </a:lnTo>
                  <a:lnTo>
                    <a:pt x="27952" y="40170"/>
                  </a:lnTo>
                  <a:lnTo>
                    <a:pt x="27978" y="36614"/>
                  </a:lnTo>
                  <a:close/>
                </a:path>
                <a:path w="108585" h="55244" extrusionOk="0">
                  <a:moveTo>
                    <a:pt x="68021" y="5981"/>
                  </a:moveTo>
                  <a:lnTo>
                    <a:pt x="62039" y="0"/>
                  </a:lnTo>
                  <a:lnTo>
                    <a:pt x="49263" y="0"/>
                  </a:lnTo>
                  <a:lnTo>
                    <a:pt x="44386" y="3251"/>
                  </a:lnTo>
                  <a:lnTo>
                    <a:pt x="40259" y="13246"/>
                  </a:lnTo>
                  <a:lnTo>
                    <a:pt x="41402" y="18986"/>
                  </a:lnTo>
                  <a:lnTo>
                    <a:pt x="49034" y="26619"/>
                  </a:lnTo>
                  <a:lnTo>
                    <a:pt x="54787" y="27762"/>
                  </a:lnTo>
                  <a:lnTo>
                    <a:pt x="64770" y="23634"/>
                  </a:lnTo>
                  <a:lnTo>
                    <a:pt x="68021" y="18757"/>
                  </a:lnTo>
                  <a:lnTo>
                    <a:pt x="68021" y="13360"/>
                  </a:lnTo>
                  <a:lnTo>
                    <a:pt x="68021" y="5981"/>
                  </a:lnTo>
                  <a:close/>
                </a:path>
                <a:path w="108585" h="55244" extrusionOk="0">
                  <a:moveTo>
                    <a:pt x="108191" y="36601"/>
                  </a:moveTo>
                  <a:lnTo>
                    <a:pt x="106768" y="33185"/>
                  </a:lnTo>
                  <a:lnTo>
                    <a:pt x="101727" y="28143"/>
                  </a:lnTo>
                  <a:lnTo>
                    <a:pt x="98298" y="26720"/>
                  </a:lnTo>
                  <a:lnTo>
                    <a:pt x="89306" y="26720"/>
                  </a:lnTo>
                  <a:lnTo>
                    <a:pt x="84404" y="29997"/>
                  </a:lnTo>
                  <a:lnTo>
                    <a:pt x="80251" y="40043"/>
                  </a:lnTo>
                  <a:lnTo>
                    <a:pt x="81394" y="45834"/>
                  </a:lnTo>
                  <a:lnTo>
                    <a:pt x="89077" y="53517"/>
                  </a:lnTo>
                  <a:lnTo>
                    <a:pt x="94869" y="54673"/>
                  </a:lnTo>
                  <a:lnTo>
                    <a:pt x="104902" y="50507"/>
                  </a:lnTo>
                  <a:lnTo>
                    <a:pt x="108191" y="45605"/>
                  </a:lnTo>
                  <a:lnTo>
                    <a:pt x="108191" y="40170"/>
                  </a:lnTo>
                  <a:lnTo>
                    <a:pt x="108191" y="36601"/>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8" name="Google Shape;318;p10"/>
            <p:cNvPicPr preferRelativeResize="0"/>
            <p:nvPr/>
          </p:nvPicPr>
          <p:blipFill rotWithShape="1">
            <a:blip r:embed="rId4">
              <a:alphaModFix/>
            </a:blip>
            <a:srcRect/>
            <a:stretch/>
          </p:blipFill>
          <p:spPr>
            <a:xfrm>
              <a:off x="4519764" y="1673841"/>
              <a:ext cx="249521" cy="200433"/>
            </a:xfrm>
            <a:prstGeom prst="rect">
              <a:avLst/>
            </a:prstGeom>
            <a:noFill/>
            <a:ln>
              <a:noFill/>
            </a:ln>
          </p:spPr>
        </p:pic>
        <p:sp>
          <p:nvSpPr>
            <p:cNvPr id="319" name="Google Shape;319;p10"/>
            <p:cNvSpPr/>
            <p:nvPr/>
          </p:nvSpPr>
          <p:spPr>
            <a:xfrm>
              <a:off x="4342611" y="1397482"/>
              <a:ext cx="590550" cy="590550"/>
            </a:xfrm>
            <a:custGeom>
              <a:avLst/>
              <a:gdLst/>
              <a:ahLst/>
              <a:cxnLst/>
              <a:rect l="l" t="t" r="r" b="b"/>
              <a:pathLst>
                <a:path w="590550" h="590550" extrusionOk="0">
                  <a:moveTo>
                    <a:pt x="582969" y="567930"/>
                  </a:moveTo>
                  <a:lnTo>
                    <a:pt x="94730" y="567930"/>
                  </a:lnTo>
                  <a:lnTo>
                    <a:pt x="96499" y="568432"/>
                  </a:lnTo>
                  <a:lnTo>
                    <a:pt x="145272" y="577903"/>
                  </a:lnTo>
                  <a:lnTo>
                    <a:pt x="194453" y="584695"/>
                  </a:lnTo>
                  <a:lnTo>
                    <a:pt x="243930" y="588795"/>
                  </a:lnTo>
                  <a:lnTo>
                    <a:pt x="293593" y="590191"/>
                  </a:lnTo>
                  <a:lnTo>
                    <a:pt x="340730" y="588940"/>
                  </a:lnTo>
                  <a:lnTo>
                    <a:pt x="387701" y="585241"/>
                  </a:lnTo>
                  <a:lnTo>
                    <a:pt x="434415" y="579103"/>
                  </a:lnTo>
                  <a:lnTo>
                    <a:pt x="480781" y="570537"/>
                  </a:lnTo>
                  <a:lnTo>
                    <a:pt x="492969" y="568014"/>
                  </a:lnTo>
                  <a:lnTo>
                    <a:pt x="582868" y="568014"/>
                  </a:lnTo>
                  <a:close/>
                </a:path>
                <a:path w="590550" h="590550" extrusionOk="0">
                  <a:moveTo>
                    <a:pt x="582868" y="568014"/>
                  </a:moveTo>
                  <a:lnTo>
                    <a:pt x="494225" y="568014"/>
                  </a:lnTo>
                  <a:lnTo>
                    <a:pt x="565270" y="578139"/>
                  </a:lnTo>
                  <a:lnTo>
                    <a:pt x="573417" y="575835"/>
                  </a:lnTo>
                  <a:lnTo>
                    <a:pt x="582868" y="568014"/>
                  </a:lnTo>
                  <a:close/>
                </a:path>
                <a:path w="590550" h="590550" extrusionOk="0">
                  <a:moveTo>
                    <a:pt x="290902" y="0"/>
                  </a:moveTo>
                  <a:lnTo>
                    <a:pt x="288043" y="0"/>
                  </a:lnTo>
                  <a:lnTo>
                    <a:pt x="231357" y="16158"/>
                  </a:lnTo>
                  <a:lnTo>
                    <a:pt x="184993" y="44759"/>
                  </a:lnTo>
                  <a:lnTo>
                    <a:pt x="149253" y="78360"/>
                  </a:lnTo>
                  <a:lnTo>
                    <a:pt x="124443" y="109522"/>
                  </a:lnTo>
                  <a:lnTo>
                    <a:pt x="110865" y="130802"/>
                  </a:lnTo>
                  <a:lnTo>
                    <a:pt x="81733" y="139399"/>
                  </a:lnTo>
                  <a:lnTo>
                    <a:pt x="57939" y="154895"/>
                  </a:lnTo>
                  <a:lnTo>
                    <a:pt x="41893" y="175465"/>
                  </a:lnTo>
                  <a:lnTo>
                    <a:pt x="36009" y="199281"/>
                  </a:lnTo>
                  <a:lnTo>
                    <a:pt x="36009" y="201627"/>
                  </a:lnTo>
                  <a:lnTo>
                    <a:pt x="38402" y="211804"/>
                  </a:lnTo>
                  <a:lnTo>
                    <a:pt x="45010" y="220224"/>
                  </a:lnTo>
                  <a:lnTo>
                    <a:pt x="54973" y="226236"/>
                  </a:lnTo>
                  <a:lnTo>
                    <a:pt x="67432" y="229186"/>
                  </a:lnTo>
                  <a:lnTo>
                    <a:pt x="42294" y="490969"/>
                  </a:lnTo>
                  <a:lnTo>
                    <a:pt x="42229" y="494424"/>
                  </a:lnTo>
                  <a:lnTo>
                    <a:pt x="8868" y="527355"/>
                  </a:lnTo>
                  <a:lnTo>
                    <a:pt x="3088" y="533083"/>
                  </a:lnTo>
                  <a:lnTo>
                    <a:pt x="0" y="540988"/>
                  </a:lnTo>
                  <a:lnTo>
                    <a:pt x="743" y="557260"/>
                  </a:lnTo>
                  <a:lnTo>
                    <a:pt x="4533" y="564851"/>
                  </a:lnTo>
                  <a:lnTo>
                    <a:pt x="17088" y="575218"/>
                  </a:lnTo>
                  <a:lnTo>
                    <a:pt x="25266" y="577511"/>
                  </a:lnTo>
                  <a:lnTo>
                    <a:pt x="94730" y="567930"/>
                  </a:lnTo>
                  <a:lnTo>
                    <a:pt x="582969" y="567930"/>
                  </a:lnTo>
                  <a:lnTo>
                    <a:pt x="585343" y="565965"/>
                  </a:lnTo>
                  <a:lnTo>
                    <a:pt x="315356" y="565965"/>
                  </a:lnTo>
                  <a:lnTo>
                    <a:pt x="261521" y="565639"/>
                  </a:lnTo>
                  <a:lnTo>
                    <a:pt x="207783" y="562008"/>
                  </a:lnTo>
                  <a:lnTo>
                    <a:pt x="154295" y="555071"/>
                  </a:lnTo>
                  <a:lnTo>
                    <a:pt x="145503" y="553375"/>
                  </a:lnTo>
                  <a:lnTo>
                    <a:pt x="27465" y="553375"/>
                  </a:lnTo>
                  <a:lnTo>
                    <a:pt x="25224" y="552203"/>
                  </a:lnTo>
                  <a:lnTo>
                    <a:pt x="24261" y="550119"/>
                  </a:lnTo>
                  <a:lnTo>
                    <a:pt x="23130" y="548098"/>
                  </a:lnTo>
                  <a:lnTo>
                    <a:pt x="23507" y="545575"/>
                  </a:lnTo>
                  <a:lnTo>
                    <a:pt x="25266" y="543899"/>
                  </a:lnTo>
                  <a:lnTo>
                    <a:pt x="65170" y="504246"/>
                  </a:lnTo>
                  <a:lnTo>
                    <a:pt x="65158" y="494162"/>
                  </a:lnTo>
                  <a:lnTo>
                    <a:pt x="90384" y="232642"/>
                  </a:lnTo>
                  <a:lnTo>
                    <a:pt x="490148" y="232642"/>
                  </a:lnTo>
                  <a:lnTo>
                    <a:pt x="493566" y="232139"/>
                  </a:lnTo>
                  <a:lnTo>
                    <a:pt x="517135" y="232139"/>
                  </a:lnTo>
                  <a:lnTo>
                    <a:pt x="516634" y="228013"/>
                  </a:lnTo>
                  <a:lnTo>
                    <a:pt x="523083" y="226987"/>
                  </a:lnTo>
                  <a:lnTo>
                    <a:pt x="525265" y="225825"/>
                  </a:lnTo>
                  <a:lnTo>
                    <a:pt x="285027" y="225825"/>
                  </a:lnTo>
                  <a:lnTo>
                    <a:pt x="253089" y="225642"/>
                  </a:lnTo>
                  <a:lnTo>
                    <a:pt x="221184" y="224419"/>
                  </a:lnTo>
                  <a:lnTo>
                    <a:pt x="189338" y="222156"/>
                  </a:lnTo>
                  <a:lnTo>
                    <a:pt x="157576" y="218851"/>
                  </a:lnTo>
                  <a:lnTo>
                    <a:pt x="69846" y="205512"/>
                  </a:lnTo>
                  <a:lnTo>
                    <a:pt x="66001" y="205501"/>
                  </a:lnTo>
                  <a:lnTo>
                    <a:pt x="62406" y="204129"/>
                  </a:lnTo>
                  <a:lnTo>
                    <a:pt x="59621" y="201627"/>
                  </a:lnTo>
                  <a:lnTo>
                    <a:pt x="59621" y="199281"/>
                  </a:lnTo>
                  <a:lnTo>
                    <a:pt x="64748" y="183120"/>
                  </a:lnTo>
                  <a:lnTo>
                    <a:pt x="78839" y="168290"/>
                  </a:lnTo>
                  <a:lnTo>
                    <a:pt x="99956" y="157446"/>
                  </a:lnTo>
                  <a:lnTo>
                    <a:pt x="126163" y="153241"/>
                  </a:lnTo>
                  <a:lnTo>
                    <a:pt x="516491" y="153241"/>
                  </a:lnTo>
                  <a:lnTo>
                    <a:pt x="496780" y="140017"/>
                  </a:lnTo>
                  <a:lnTo>
                    <a:pt x="468415" y="131147"/>
                  </a:lnTo>
                  <a:lnTo>
                    <a:pt x="467477" y="129702"/>
                  </a:lnTo>
                  <a:lnTo>
                    <a:pt x="139514" y="129702"/>
                  </a:lnTo>
                  <a:lnTo>
                    <a:pt x="161084" y="101202"/>
                  </a:lnTo>
                  <a:lnTo>
                    <a:pt x="193638" y="68559"/>
                  </a:lnTo>
                  <a:lnTo>
                    <a:pt x="236626" y="39957"/>
                  </a:lnTo>
                  <a:lnTo>
                    <a:pt x="289478" y="23601"/>
                  </a:lnTo>
                  <a:lnTo>
                    <a:pt x="289478" y="23266"/>
                  </a:lnTo>
                  <a:lnTo>
                    <a:pt x="358989" y="23266"/>
                  </a:lnTo>
                  <a:lnTo>
                    <a:pt x="347767" y="16298"/>
                  </a:lnTo>
                  <a:lnTo>
                    <a:pt x="290902" y="0"/>
                  </a:lnTo>
                  <a:close/>
                </a:path>
                <a:path w="590550" h="590550" extrusionOk="0">
                  <a:moveTo>
                    <a:pt x="492539" y="543229"/>
                  </a:moveTo>
                  <a:lnTo>
                    <a:pt x="490194" y="543899"/>
                  </a:lnTo>
                  <a:lnTo>
                    <a:pt x="489492" y="544046"/>
                  </a:lnTo>
                  <a:lnTo>
                    <a:pt x="488822" y="544276"/>
                  </a:lnTo>
                  <a:lnTo>
                    <a:pt x="422704" y="556692"/>
                  </a:lnTo>
                  <a:lnTo>
                    <a:pt x="369135" y="562983"/>
                  </a:lnTo>
                  <a:lnTo>
                    <a:pt x="315356" y="565965"/>
                  </a:lnTo>
                  <a:lnTo>
                    <a:pt x="585343" y="565965"/>
                  </a:lnTo>
                  <a:lnTo>
                    <a:pt x="585929" y="565480"/>
                  </a:lnTo>
                  <a:lnTo>
                    <a:pt x="589720" y="557909"/>
                  </a:lnTo>
                  <a:lnTo>
                    <a:pt x="589942" y="553375"/>
                  </a:lnTo>
                  <a:lnTo>
                    <a:pt x="562851" y="553375"/>
                  </a:lnTo>
                  <a:lnTo>
                    <a:pt x="560590" y="552977"/>
                  </a:lnTo>
                  <a:lnTo>
                    <a:pt x="492539" y="543229"/>
                  </a:lnTo>
                  <a:close/>
                </a:path>
                <a:path w="590550" h="590550" extrusionOk="0">
                  <a:moveTo>
                    <a:pt x="96342" y="543480"/>
                  </a:moveTo>
                  <a:lnTo>
                    <a:pt x="29716" y="552977"/>
                  </a:lnTo>
                  <a:lnTo>
                    <a:pt x="27465" y="553375"/>
                  </a:lnTo>
                  <a:lnTo>
                    <a:pt x="145503" y="553375"/>
                  </a:lnTo>
                  <a:lnTo>
                    <a:pt x="101211" y="544831"/>
                  </a:lnTo>
                  <a:lnTo>
                    <a:pt x="96342" y="543480"/>
                  </a:lnTo>
                  <a:close/>
                </a:path>
                <a:path w="590550" h="590550" extrusionOk="0">
                  <a:moveTo>
                    <a:pt x="517135" y="232139"/>
                  </a:moveTo>
                  <a:lnTo>
                    <a:pt x="493566" y="232139"/>
                  </a:lnTo>
                  <a:lnTo>
                    <a:pt x="525376" y="494162"/>
                  </a:lnTo>
                  <a:lnTo>
                    <a:pt x="525397" y="503670"/>
                  </a:lnTo>
                  <a:lnTo>
                    <a:pt x="565109" y="544046"/>
                  </a:lnTo>
                  <a:lnTo>
                    <a:pt x="566789" y="545543"/>
                  </a:lnTo>
                  <a:lnTo>
                    <a:pt x="567207" y="548098"/>
                  </a:lnTo>
                  <a:lnTo>
                    <a:pt x="566056" y="550129"/>
                  </a:lnTo>
                  <a:lnTo>
                    <a:pt x="565092" y="552203"/>
                  </a:lnTo>
                  <a:lnTo>
                    <a:pt x="562851" y="553375"/>
                  </a:lnTo>
                  <a:lnTo>
                    <a:pt x="589942" y="553375"/>
                  </a:lnTo>
                  <a:lnTo>
                    <a:pt x="590516" y="541690"/>
                  </a:lnTo>
                  <a:lnTo>
                    <a:pt x="587489" y="533795"/>
                  </a:lnTo>
                  <a:lnTo>
                    <a:pt x="581762" y="528025"/>
                  </a:lnTo>
                  <a:lnTo>
                    <a:pt x="581751" y="527345"/>
                  </a:lnTo>
                  <a:lnTo>
                    <a:pt x="548559" y="494162"/>
                  </a:lnTo>
                  <a:lnTo>
                    <a:pt x="548559" y="490969"/>
                  </a:lnTo>
                  <a:lnTo>
                    <a:pt x="517135" y="232139"/>
                  </a:lnTo>
                  <a:close/>
                </a:path>
                <a:path w="590550" h="590550" extrusionOk="0">
                  <a:moveTo>
                    <a:pt x="566056" y="550119"/>
                  </a:moveTo>
                  <a:close/>
                </a:path>
                <a:path w="590550" h="590550" extrusionOk="0">
                  <a:moveTo>
                    <a:pt x="490148" y="232642"/>
                  </a:moveTo>
                  <a:lnTo>
                    <a:pt x="90384" y="232642"/>
                  </a:lnTo>
                  <a:lnTo>
                    <a:pt x="157335" y="242798"/>
                  </a:lnTo>
                  <a:lnTo>
                    <a:pt x="204288" y="247091"/>
                  </a:lnTo>
                  <a:lnTo>
                    <a:pt x="258222" y="249102"/>
                  </a:lnTo>
                  <a:lnTo>
                    <a:pt x="286713" y="249353"/>
                  </a:lnTo>
                  <a:lnTo>
                    <a:pt x="325445" y="249353"/>
                  </a:lnTo>
                  <a:lnTo>
                    <a:pt x="340733" y="248851"/>
                  </a:lnTo>
                  <a:lnTo>
                    <a:pt x="343926" y="248851"/>
                  </a:lnTo>
                  <a:lnTo>
                    <a:pt x="359214" y="247762"/>
                  </a:lnTo>
                  <a:lnTo>
                    <a:pt x="363507" y="247762"/>
                  </a:lnTo>
                  <a:lnTo>
                    <a:pt x="375433" y="247091"/>
                  </a:lnTo>
                  <a:lnTo>
                    <a:pt x="380872" y="247087"/>
                  </a:lnTo>
                  <a:lnTo>
                    <a:pt x="390564" y="246338"/>
                  </a:lnTo>
                  <a:lnTo>
                    <a:pt x="404511" y="244987"/>
                  </a:lnTo>
                  <a:lnTo>
                    <a:pt x="417023" y="243395"/>
                  </a:lnTo>
                  <a:lnTo>
                    <a:pt x="490148" y="232642"/>
                  </a:lnTo>
                  <a:close/>
                </a:path>
                <a:path w="590550" h="590550" extrusionOk="0">
                  <a:moveTo>
                    <a:pt x="516491" y="153241"/>
                  </a:moveTo>
                  <a:lnTo>
                    <a:pt x="450782" y="153241"/>
                  </a:lnTo>
                  <a:lnTo>
                    <a:pt x="477000" y="157505"/>
                  </a:lnTo>
                  <a:lnTo>
                    <a:pt x="498143" y="168447"/>
                  </a:lnTo>
                  <a:lnTo>
                    <a:pt x="512259" y="183297"/>
                  </a:lnTo>
                  <a:lnTo>
                    <a:pt x="517397" y="199281"/>
                  </a:lnTo>
                  <a:lnTo>
                    <a:pt x="517397" y="201208"/>
                  </a:lnTo>
                  <a:lnTo>
                    <a:pt x="413149" y="219354"/>
                  </a:lnTo>
                  <a:lnTo>
                    <a:pt x="349190" y="224667"/>
                  </a:lnTo>
                  <a:lnTo>
                    <a:pt x="285027" y="225825"/>
                  </a:lnTo>
                  <a:lnTo>
                    <a:pt x="525265" y="225825"/>
                  </a:lnTo>
                  <a:lnTo>
                    <a:pt x="541083" y="199281"/>
                  </a:lnTo>
                  <a:lnTo>
                    <a:pt x="535399" y="175851"/>
                  </a:lnTo>
                  <a:lnTo>
                    <a:pt x="519870" y="155508"/>
                  </a:lnTo>
                  <a:lnTo>
                    <a:pt x="516491" y="153241"/>
                  </a:lnTo>
                  <a:close/>
                </a:path>
                <a:path w="590550" h="590550" extrusionOk="0">
                  <a:moveTo>
                    <a:pt x="69777" y="205501"/>
                  </a:moveTo>
                  <a:lnTo>
                    <a:pt x="66029" y="205512"/>
                  </a:lnTo>
                  <a:lnTo>
                    <a:pt x="69846" y="205512"/>
                  </a:lnTo>
                  <a:close/>
                </a:path>
                <a:path w="590550" h="590550" extrusionOk="0">
                  <a:moveTo>
                    <a:pt x="358989" y="23266"/>
                  </a:moveTo>
                  <a:lnTo>
                    <a:pt x="289478" y="23266"/>
                  </a:lnTo>
                  <a:lnTo>
                    <a:pt x="342217" y="39816"/>
                  </a:lnTo>
                  <a:lnTo>
                    <a:pt x="385194" y="68559"/>
                  </a:lnTo>
                  <a:lnTo>
                    <a:pt x="417745" y="101207"/>
                  </a:lnTo>
                  <a:lnTo>
                    <a:pt x="439442" y="129702"/>
                  </a:lnTo>
                  <a:lnTo>
                    <a:pt x="467477" y="129702"/>
                  </a:lnTo>
                  <a:lnTo>
                    <a:pt x="454778" y="110125"/>
                  </a:lnTo>
                  <a:lnTo>
                    <a:pt x="429957" y="78929"/>
                  </a:lnTo>
                  <a:lnTo>
                    <a:pt x="394203" y="45131"/>
                  </a:lnTo>
                  <a:lnTo>
                    <a:pt x="358989" y="23266"/>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0" name="Google Shape;320;p10"/>
          <p:cNvGrpSpPr/>
          <p:nvPr/>
        </p:nvGrpSpPr>
        <p:grpSpPr>
          <a:xfrm>
            <a:off x="6084105" y="1184449"/>
            <a:ext cx="1002177" cy="1002665"/>
            <a:chOff x="6084105" y="1184449"/>
            <a:chExt cx="1002177" cy="1002665"/>
          </a:xfrm>
        </p:grpSpPr>
        <p:sp>
          <p:nvSpPr>
            <p:cNvPr id="321" name="Google Shape;321;p10"/>
            <p:cNvSpPr/>
            <p:nvPr/>
          </p:nvSpPr>
          <p:spPr>
            <a:xfrm>
              <a:off x="6084105" y="1184449"/>
              <a:ext cx="1002030" cy="1002665"/>
            </a:xfrm>
            <a:custGeom>
              <a:avLst/>
              <a:gdLst/>
              <a:ahLst/>
              <a:cxnLst/>
              <a:rect l="l" t="t" r="r" b="b"/>
              <a:pathLst>
                <a:path w="1002029"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10"/>
            <p:cNvSpPr/>
            <p:nvPr/>
          </p:nvSpPr>
          <p:spPr>
            <a:xfrm>
              <a:off x="6577012" y="1184449"/>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3" name="Google Shape;323;p10"/>
            <p:cNvSpPr/>
            <p:nvPr/>
          </p:nvSpPr>
          <p:spPr>
            <a:xfrm>
              <a:off x="6225819" y="1371199"/>
              <a:ext cx="710565" cy="628650"/>
            </a:xfrm>
            <a:custGeom>
              <a:avLst/>
              <a:gdLst/>
              <a:ahLst/>
              <a:cxnLst/>
              <a:rect l="l" t="t" r="r" b="b"/>
              <a:pathLst>
                <a:path w="710565" h="628650" extrusionOk="0">
                  <a:moveTo>
                    <a:pt x="710387" y="134289"/>
                  </a:moveTo>
                  <a:lnTo>
                    <a:pt x="708634" y="126669"/>
                  </a:lnTo>
                  <a:lnTo>
                    <a:pt x="706107" y="123647"/>
                  </a:lnTo>
                  <a:lnTo>
                    <a:pt x="702729" y="122377"/>
                  </a:lnTo>
                  <a:lnTo>
                    <a:pt x="678764" y="113779"/>
                  </a:lnTo>
                  <a:lnTo>
                    <a:pt x="678764" y="137579"/>
                  </a:lnTo>
                  <a:lnTo>
                    <a:pt x="626795" y="191185"/>
                  </a:lnTo>
                  <a:lnTo>
                    <a:pt x="600125" y="181190"/>
                  </a:lnTo>
                  <a:lnTo>
                    <a:pt x="600125" y="205282"/>
                  </a:lnTo>
                  <a:lnTo>
                    <a:pt x="387946" y="301929"/>
                  </a:lnTo>
                  <a:lnTo>
                    <a:pt x="377037" y="297713"/>
                  </a:lnTo>
                  <a:lnTo>
                    <a:pt x="377037" y="336892"/>
                  </a:lnTo>
                  <a:lnTo>
                    <a:pt x="377037" y="600900"/>
                  </a:lnTo>
                  <a:lnTo>
                    <a:pt x="116230" y="499960"/>
                  </a:lnTo>
                  <a:lnTo>
                    <a:pt x="116230" y="340537"/>
                  </a:lnTo>
                  <a:lnTo>
                    <a:pt x="280543" y="409041"/>
                  </a:lnTo>
                  <a:lnTo>
                    <a:pt x="284962" y="408482"/>
                  </a:lnTo>
                  <a:lnTo>
                    <a:pt x="288137" y="406044"/>
                  </a:lnTo>
                  <a:lnTo>
                    <a:pt x="292773" y="402450"/>
                  </a:lnTo>
                  <a:lnTo>
                    <a:pt x="377037" y="336892"/>
                  </a:lnTo>
                  <a:lnTo>
                    <a:pt x="377037" y="297713"/>
                  </a:lnTo>
                  <a:lnTo>
                    <a:pt x="365709" y="293319"/>
                  </a:lnTo>
                  <a:lnTo>
                    <a:pt x="365709" y="317436"/>
                  </a:lnTo>
                  <a:lnTo>
                    <a:pt x="279361" y="384213"/>
                  </a:lnTo>
                  <a:lnTo>
                    <a:pt x="32651" y="281470"/>
                  </a:lnTo>
                  <a:lnTo>
                    <a:pt x="107099" y="217246"/>
                  </a:lnTo>
                  <a:lnTo>
                    <a:pt x="365709" y="317436"/>
                  </a:lnTo>
                  <a:lnTo>
                    <a:pt x="365709" y="293319"/>
                  </a:lnTo>
                  <a:lnTo>
                    <a:pt x="134962" y="203885"/>
                  </a:lnTo>
                  <a:lnTo>
                    <a:pt x="353479" y="112890"/>
                  </a:lnTo>
                  <a:lnTo>
                    <a:pt x="600125" y="205282"/>
                  </a:lnTo>
                  <a:lnTo>
                    <a:pt x="600125" y="181190"/>
                  </a:lnTo>
                  <a:lnTo>
                    <a:pt x="376021" y="97129"/>
                  </a:lnTo>
                  <a:lnTo>
                    <a:pt x="435965" y="50431"/>
                  </a:lnTo>
                  <a:lnTo>
                    <a:pt x="678764" y="137579"/>
                  </a:lnTo>
                  <a:lnTo>
                    <a:pt x="678764" y="113779"/>
                  </a:lnTo>
                  <a:lnTo>
                    <a:pt x="453136" y="32702"/>
                  </a:lnTo>
                  <a:lnTo>
                    <a:pt x="437756" y="27178"/>
                  </a:lnTo>
                  <a:lnTo>
                    <a:pt x="436435" y="26682"/>
                  </a:lnTo>
                  <a:lnTo>
                    <a:pt x="435013" y="26466"/>
                  </a:lnTo>
                  <a:lnTo>
                    <a:pt x="433387" y="26479"/>
                  </a:lnTo>
                  <a:lnTo>
                    <a:pt x="431088" y="26619"/>
                  </a:lnTo>
                  <a:lnTo>
                    <a:pt x="428840" y="27508"/>
                  </a:lnTo>
                  <a:lnTo>
                    <a:pt x="427088" y="28917"/>
                  </a:lnTo>
                  <a:lnTo>
                    <a:pt x="356844" y="83743"/>
                  </a:lnTo>
                  <a:lnTo>
                    <a:pt x="337235" y="49923"/>
                  </a:lnTo>
                  <a:lnTo>
                    <a:pt x="337235" y="95288"/>
                  </a:lnTo>
                  <a:lnTo>
                    <a:pt x="109562" y="190131"/>
                  </a:lnTo>
                  <a:lnTo>
                    <a:pt x="65214" y="115443"/>
                  </a:lnTo>
                  <a:lnTo>
                    <a:pt x="296811" y="25323"/>
                  </a:lnTo>
                  <a:lnTo>
                    <a:pt x="337235" y="95288"/>
                  </a:lnTo>
                  <a:lnTo>
                    <a:pt x="337235" y="49923"/>
                  </a:lnTo>
                  <a:lnTo>
                    <a:pt x="311912" y="6223"/>
                  </a:lnTo>
                  <a:lnTo>
                    <a:pt x="309676" y="2362"/>
                  </a:lnTo>
                  <a:lnTo>
                    <a:pt x="306158" y="203"/>
                  </a:lnTo>
                  <a:lnTo>
                    <a:pt x="302209" y="0"/>
                  </a:lnTo>
                  <a:lnTo>
                    <a:pt x="300456" y="12"/>
                  </a:lnTo>
                  <a:lnTo>
                    <a:pt x="299770" y="76"/>
                  </a:lnTo>
                  <a:lnTo>
                    <a:pt x="299046" y="254"/>
                  </a:lnTo>
                  <a:lnTo>
                    <a:pt x="298348" y="482"/>
                  </a:lnTo>
                  <a:lnTo>
                    <a:pt x="297802" y="723"/>
                  </a:lnTo>
                  <a:lnTo>
                    <a:pt x="41821" y="100406"/>
                  </a:lnTo>
                  <a:lnTo>
                    <a:pt x="39497" y="102908"/>
                  </a:lnTo>
                  <a:lnTo>
                    <a:pt x="37274" y="109321"/>
                  </a:lnTo>
                  <a:lnTo>
                    <a:pt x="37541" y="112725"/>
                  </a:lnTo>
                  <a:lnTo>
                    <a:pt x="39128" y="115455"/>
                  </a:lnTo>
                  <a:lnTo>
                    <a:pt x="90258" y="202057"/>
                  </a:lnTo>
                  <a:lnTo>
                    <a:pt x="4178" y="276186"/>
                  </a:lnTo>
                  <a:lnTo>
                    <a:pt x="1333" y="278549"/>
                  </a:lnTo>
                  <a:lnTo>
                    <a:pt x="0" y="282384"/>
                  </a:lnTo>
                  <a:lnTo>
                    <a:pt x="1193" y="290474"/>
                  </a:lnTo>
                  <a:lnTo>
                    <a:pt x="3581" y="293751"/>
                  </a:lnTo>
                  <a:lnTo>
                    <a:pt x="93687" y="331317"/>
                  </a:lnTo>
                  <a:lnTo>
                    <a:pt x="93776" y="513956"/>
                  </a:lnTo>
                  <a:lnTo>
                    <a:pt x="96266" y="515493"/>
                  </a:lnTo>
                  <a:lnTo>
                    <a:pt x="102374" y="518439"/>
                  </a:lnTo>
                  <a:lnTo>
                    <a:pt x="384009" y="627672"/>
                  </a:lnTo>
                  <a:lnTo>
                    <a:pt x="385406" y="628256"/>
                  </a:lnTo>
                  <a:lnTo>
                    <a:pt x="386892" y="628561"/>
                  </a:lnTo>
                  <a:lnTo>
                    <a:pt x="389915" y="628561"/>
                  </a:lnTo>
                  <a:lnTo>
                    <a:pt x="391452" y="628256"/>
                  </a:lnTo>
                  <a:lnTo>
                    <a:pt x="392887" y="627646"/>
                  </a:lnTo>
                  <a:lnTo>
                    <a:pt x="404317" y="622452"/>
                  </a:lnTo>
                  <a:lnTo>
                    <a:pt x="634517" y="517766"/>
                  </a:lnTo>
                  <a:lnTo>
                    <a:pt x="640219" y="514426"/>
                  </a:lnTo>
                  <a:lnTo>
                    <a:pt x="640892" y="505650"/>
                  </a:lnTo>
                  <a:lnTo>
                    <a:pt x="640892" y="338213"/>
                  </a:lnTo>
                  <a:lnTo>
                    <a:pt x="692327" y="310286"/>
                  </a:lnTo>
                  <a:lnTo>
                    <a:pt x="694448" y="303225"/>
                  </a:lnTo>
                  <a:lnTo>
                    <a:pt x="666686" y="250545"/>
                  </a:lnTo>
                  <a:lnTo>
                    <a:pt x="666686" y="298437"/>
                  </a:lnTo>
                  <a:lnTo>
                    <a:pt x="618375" y="324612"/>
                  </a:lnTo>
                  <a:lnTo>
                    <a:pt x="618375" y="350266"/>
                  </a:lnTo>
                  <a:lnTo>
                    <a:pt x="618375" y="500341"/>
                  </a:lnTo>
                  <a:lnTo>
                    <a:pt x="399567" y="599846"/>
                  </a:lnTo>
                  <a:lnTo>
                    <a:pt x="399567" y="355612"/>
                  </a:lnTo>
                  <a:lnTo>
                    <a:pt x="444919" y="431876"/>
                  </a:lnTo>
                  <a:lnTo>
                    <a:pt x="447865" y="436930"/>
                  </a:lnTo>
                  <a:lnTo>
                    <a:pt x="454939" y="438899"/>
                  </a:lnTo>
                  <a:lnTo>
                    <a:pt x="467931" y="431838"/>
                  </a:lnTo>
                  <a:lnTo>
                    <a:pt x="618375" y="350266"/>
                  </a:lnTo>
                  <a:lnTo>
                    <a:pt x="618375" y="324612"/>
                  </a:lnTo>
                  <a:lnTo>
                    <a:pt x="458698" y="411099"/>
                  </a:lnTo>
                  <a:lnTo>
                    <a:pt x="404215" y="319176"/>
                  </a:lnTo>
                  <a:lnTo>
                    <a:pt x="624700" y="218732"/>
                  </a:lnTo>
                  <a:lnTo>
                    <a:pt x="666686" y="298437"/>
                  </a:lnTo>
                  <a:lnTo>
                    <a:pt x="666686" y="250545"/>
                  </a:lnTo>
                  <a:lnTo>
                    <a:pt x="643369" y="206298"/>
                  </a:lnTo>
                  <a:lnTo>
                    <a:pt x="706996" y="140690"/>
                  </a:lnTo>
                  <a:lnTo>
                    <a:pt x="709447" y="138112"/>
                  </a:lnTo>
                  <a:lnTo>
                    <a:pt x="710387" y="134289"/>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4" name="Google Shape;324;p10"/>
          <p:cNvGrpSpPr/>
          <p:nvPr/>
        </p:nvGrpSpPr>
        <p:grpSpPr>
          <a:xfrm>
            <a:off x="9978616" y="1188906"/>
            <a:ext cx="1002665" cy="1002665"/>
            <a:chOff x="9978616" y="1188906"/>
            <a:chExt cx="1002665" cy="1002665"/>
          </a:xfrm>
        </p:grpSpPr>
        <p:sp>
          <p:nvSpPr>
            <p:cNvPr id="325" name="Google Shape;325;p10"/>
            <p:cNvSpPr/>
            <p:nvPr/>
          </p:nvSpPr>
          <p:spPr>
            <a:xfrm>
              <a:off x="9978616" y="1188906"/>
              <a:ext cx="1002665" cy="1002665"/>
            </a:xfrm>
            <a:custGeom>
              <a:avLst/>
              <a:gdLst/>
              <a:ahLst/>
              <a:cxnLst/>
              <a:rect l="l" t="t" r="r" b="b"/>
              <a:pathLst>
                <a:path w="1002665" h="1002664" extrusionOk="0">
                  <a:moveTo>
                    <a:pt x="501021" y="0"/>
                  </a:moveTo>
                  <a:lnTo>
                    <a:pt x="495597" y="0"/>
                  </a:lnTo>
                  <a:lnTo>
                    <a:pt x="445334" y="3117"/>
                  </a:lnTo>
                  <a:lnTo>
                    <a:pt x="399055" y="10437"/>
                  </a:lnTo>
                  <a:lnTo>
                    <a:pt x="354283" y="21881"/>
                  </a:lnTo>
                  <a:lnTo>
                    <a:pt x="311223" y="37246"/>
                  </a:lnTo>
                  <a:lnTo>
                    <a:pt x="270079" y="56327"/>
                  </a:lnTo>
                  <a:lnTo>
                    <a:pt x="231054" y="78922"/>
                  </a:lnTo>
                  <a:lnTo>
                    <a:pt x="194353" y="104826"/>
                  </a:lnTo>
                  <a:lnTo>
                    <a:pt x="160179" y="133835"/>
                  </a:lnTo>
                  <a:lnTo>
                    <a:pt x="128737" y="165745"/>
                  </a:lnTo>
                  <a:lnTo>
                    <a:pt x="100229" y="200353"/>
                  </a:lnTo>
                  <a:lnTo>
                    <a:pt x="74862" y="237455"/>
                  </a:lnTo>
                  <a:lnTo>
                    <a:pt x="52837" y="276847"/>
                  </a:lnTo>
                  <a:lnTo>
                    <a:pt x="34359" y="318325"/>
                  </a:lnTo>
                  <a:lnTo>
                    <a:pt x="19633" y="361685"/>
                  </a:lnTo>
                  <a:lnTo>
                    <a:pt x="8861" y="406724"/>
                  </a:lnTo>
                  <a:lnTo>
                    <a:pt x="2249" y="453237"/>
                  </a:lnTo>
                  <a:lnTo>
                    <a:pt x="0" y="501021"/>
                  </a:lnTo>
                  <a:lnTo>
                    <a:pt x="2249" y="548797"/>
                  </a:lnTo>
                  <a:lnTo>
                    <a:pt x="8861" y="595304"/>
                  </a:lnTo>
                  <a:lnTo>
                    <a:pt x="19633" y="640338"/>
                  </a:lnTo>
                  <a:lnTo>
                    <a:pt x="34359" y="683695"/>
                  </a:lnTo>
                  <a:lnTo>
                    <a:pt x="52837" y="725172"/>
                  </a:lnTo>
                  <a:lnTo>
                    <a:pt x="74862" y="764564"/>
                  </a:lnTo>
                  <a:lnTo>
                    <a:pt x="100229" y="801666"/>
                  </a:lnTo>
                  <a:lnTo>
                    <a:pt x="128737" y="836276"/>
                  </a:lnTo>
                  <a:lnTo>
                    <a:pt x="160179" y="868189"/>
                  </a:lnTo>
                  <a:lnTo>
                    <a:pt x="194353" y="897200"/>
                  </a:lnTo>
                  <a:lnTo>
                    <a:pt x="231054" y="923107"/>
                  </a:lnTo>
                  <a:lnTo>
                    <a:pt x="270079" y="945705"/>
                  </a:lnTo>
                  <a:lnTo>
                    <a:pt x="311223" y="964789"/>
                  </a:lnTo>
                  <a:lnTo>
                    <a:pt x="354283" y="980157"/>
                  </a:lnTo>
                  <a:lnTo>
                    <a:pt x="399055" y="991603"/>
                  </a:lnTo>
                  <a:lnTo>
                    <a:pt x="445334" y="998925"/>
                  </a:lnTo>
                  <a:lnTo>
                    <a:pt x="492916" y="1001917"/>
                  </a:lnTo>
                  <a:lnTo>
                    <a:pt x="501021" y="1002042"/>
                  </a:lnTo>
                  <a:lnTo>
                    <a:pt x="549269" y="999749"/>
                  </a:lnTo>
                  <a:lnTo>
                    <a:pt x="596220" y="993007"/>
                  </a:lnTo>
                  <a:lnTo>
                    <a:pt x="641664" y="982029"/>
                  </a:lnTo>
                  <a:lnTo>
                    <a:pt x="685392" y="967022"/>
                  </a:lnTo>
                  <a:lnTo>
                    <a:pt x="727193" y="948199"/>
                  </a:lnTo>
                  <a:lnTo>
                    <a:pt x="766856" y="925768"/>
                  </a:lnTo>
                  <a:lnTo>
                    <a:pt x="804173" y="899940"/>
                  </a:lnTo>
                  <a:lnTo>
                    <a:pt x="838932" y="870925"/>
                  </a:lnTo>
                  <a:lnTo>
                    <a:pt x="870925" y="838932"/>
                  </a:lnTo>
                  <a:lnTo>
                    <a:pt x="899940" y="804173"/>
                  </a:lnTo>
                  <a:lnTo>
                    <a:pt x="925768" y="766856"/>
                  </a:lnTo>
                  <a:lnTo>
                    <a:pt x="948199" y="727193"/>
                  </a:lnTo>
                  <a:lnTo>
                    <a:pt x="967022" y="685392"/>
                  </a:lnTo>
                  <a:lnTo>
                    <a:pt x="982029" y="641664"/>
                  </a:lnTo>
                  <a:lnTo>
                    <a:pt x="993007" y="596220"/>
                  </a:lnTo>
                  <a:lnTo>
                    <a:pt x="999749" y="549269"/>
                  </a:lnTo>
                  <a:lnTo>
                    <a:pt x="1002042" y="501021"/>
                  </a:lnTo>
                  <a:lnTo>
                    <a:pt x="999749" y="452763"/>
                  </a:lnTo>
                  <a:lnTo>
                    <a:pt x="993007" y="405804"/>
                  </a:lnTo>
                  <a:lnTo>
                    <a:pt x="982029" y="360355"/>
                  </a:lnTo>
                  <a:lnTo>
                    <a:pt x="967022" y="316624"/>
                  </a:lnTo>
                  <a:lnTo>
                    <a:pt x="948199" y="274822"/>
                  </a:lnTo>
                  <a:lnTo>
                    <a:pt x="925768" y="235158"/>
                  </a:lnTo>
                  <a:lnTo>
                    <a:pt x="899940" y="197842"/>
                  </a:lnTo>
                  <a:lnTo>
                    <a:pt x="870925" y="163085"/>
                  </a:lnTo>
                  <a:lnTo>
                    <a:pt x="838932" y="131095"/>
                  </a:lnTo>
                  <a:lnTo>
                    <a:pt x="804173" y="102083"/>
                  </a:lnTo>
                  <a:lnTo>
                    <a:pt x="766856" y="76258"/>
                  </a:lnTo>
                  <a:lnTo>
                    <a:pt x="727193" y="53831"/>
                  </a:lnTo>
                  <a:lnTo>
                    <a:pt x="685392" y="35011"/>
                  </a:lnTo>
                  <a:lnTo>
                    <a:pt x="641664" y="20008"/>
                  </a:lnTo>
                  <a:lnTo>
                    <a:pt x="596220" y="9032"/>
                  </a:lnTo>
                  <a:lnTo>
                    <a:pt x="549269" y="2293"/>
                  </a:lnTo>
                  <a:lnTo>
                    <a:pt x="501021"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10"/>
            <p:cNvSpPr/>
            <p:nvPr/>
          </p:nvSpPr>
          <p:spPr>
            <a:xfrm>
              <a:off x="10471533" y="1188906"/>
              <a:ext cx="509270" cy="1002665"/>
            </a:xfrm>
            <a:custGeom>
              <a:avLst/>
              <a:gdLst/>
              <a:ahLst/>
              <a:cxnLst/>
              <a:rect l="l" t="t" r="r" b="b"/>
              <a:pathLst>
                <a:path w="509270"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10"/>
            <p:cNvSpPr/>
            <p:nvPr/>
          </p:nvSpPr>
          <p:spPr>
            <a:xfrm>
              <a:off x="10617724" y="1526915"/>
              <a:ext cx="264795" cy="334645"/>
            </a:xfrm>
            <a:custGeom>
              <a:avLst/>
              <a:gdLst/>
              <a:ahLst/>
              <a:cxnLst/>
              <a:rect l="l" t="t" r="r" b="b"/>
              <a:pathLst>
                <a:path w="264795" h="334644" extrusionOk="0">
                  <a:moveTo>
                    <a:pt x="169293" y="0"/>
                  </a:moveTo>
                  <a:lnTo>
                    <a:pt x="0" y="0"/>
                  </a:lnTo>
                  <a:lnTo>
                    <a:pt x="0" y="334471"/>
                  </a:lnTo>
                  <a:lnTo>
                    <a:pt x="67359" y="334314"/>
                  </a:lnTo>
                  <a:lnTo>
                    <a:pt x="67306" y="306241"/>
                  </a:lnTo>
                  <a:lnTo>
                    <a:pt x="28072" y="306336"/>
                  </a:lnTo>
                  <a:lnTo>
                    <a:pt x="28072" y="28072"/>
                  </a:lnTo>
                  <a:lnTo>
                    <a:pt x="169293" y="28072"/>
                  </a:lnTo>
                  <a:lnTo>
                    <a:pt x="177843" y="29396"/>
                  </a:lnTo>
                  <a:lnTo>
                    <a:pt x="185482" y="33132"/>
                  </a:lnTo>
                  <a:lnTo>
                    <a:pt x="191693" y="38930"/>
                  </a:lnTo>
                  <a:lnTo>
                    <a:pt x="195962" y="46438"/>
                  </a:lnTo>
                  <a:lnTo>
                    <a:pt x="236495" y="153241"/>
                  </a:lnTo>
                  <a:lnTo>
                    <a:pt x="236495" y="282577"/>
                  </a:lnTo>
                  <a:lnTo>
                    <a:pt x="234617" y="291829"/>
                  </a:lnTo>
                  <a:lnTo>
                    <a:pt x="229499" y="299392"/>
                  </a:lnTo>
                  <a:lnTo>
                    <a:pt x="221913" y="304495"/>
                  </a:lnTo>
                  <a:lnTo>
                    <a:pt x="212632" y="306367"/>
                  </a:lnTo>
                  <a:lnTo>
                    <a:pt x="184151" y="306367"/>
                  </a:lnTo>
                  <a:lnTo>
                    <a:pt x="184151" y="334440"/>
                  </a:lnTo>
                  <a:lnTo>
                    <a:pt x="212632" y="334440"/>
                  </a:lnTo>
                  <a:lnTo>
                    <a:pt x="232828" y="330359"/>
                  </a:lnTo>
                  <a:lnTo>
                    <a:pt x="249339" y="319236"/>
                  </a:lnTo>
                  <a:lnTo>
                    <a:pt x="260480" y="302749"/>
                  </a:lnTo>
                  <a:lnTo>
                    <a:pt x="264567" y="282577"/>
                  </a:lnTo>
                  <a:lnTo>
                    <a:pt x="264567" y="148079"/>
                  </a:lnTo>
                  <a:lnTo>
                    <a:pt x="222202" y="36480"/>
                  </a:lnTo>
                  <a:lnTo>
                    <a:pt x="213730" y="21570"/>
                  </a:lnTo>
                  <a:lnTo>
                    <a:pt x="201406" y="10053"/>
                  </a:lnTo>
                  <a:lnTo>
                    <a:pt x="186252" y="2629"/>
                  </a:lnTo>
                  <a:lnTo>
                    <a:pt x="169293" y="0"/>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8" name="Google Shape;328;p10"/>
            <p:cNvPicPr preferRelativeResize="0"/>
            <p:nvPr/>
          </p:nvPicPr>
          <p:blipFill rotWithShape="1">
            <a:blip r:embed="rId5">
              <a:alphaModFix/>
            </a:blip>
            <a:srcRect/>
            <a:stretch/>
          </p:blipFill>
          <p:spPr>
            <a:xfrm>
              <a:off x="10700707" y="1540978"/>
              <a:ext cx="165481" cy="165481"/>
            </a:xfrm>
            <a:prstGeom prst="rect">
              <a:avLst/>
            </a:prstGeom>
            <a:noFill/>
            <a:ln>
              <a:noFill/>
            </a:ln>
          </p:spPr>
        </p:pic>
        <p:pic>
          <p:nvPicPr>
            <p:cNvPr id="329" name="Google Shape;329;p10"/>
            <p:cNvPicPr preferRelativeResize="0"/>
            <p:nvPr/>
          </p:nvPicPr>
          <p:blipFill rotWithShape="1">
            <a:blip r:embed="rId6">
              <a:alphaModFix/>
            </a:blip>
            <a:srcRect/>
            <a:stretch/>
          </p:blipFill>
          <p:spPr>
            <a:xfrm>
              <a:off x="10140574" y="1729763"/>
              <a:ext cx="121912" cy="132289"/>
            </a:xfrm>
            <a:prstGeom prst="rect">
              <a:avLst/>
            </a:prstGeom>
            <a:noFill/>
            <a:ln>
              <a:noFill/>
            </a:ln>
          </p:spPr>
        </p:pic>
        <p:sp>
          <p:nvSpPr>
            <p:cNvPr id="330" name="Google Shape;330;p10"/>
            <p:cNvSpPr/>
            <p:nvPr/>
          </p:nvSpPr>
          <p:spPr>
            <a:xfrm>
              <a:off x="10140531" y="1460721"/>
              <a:ext cx="504190" cy="458470"/>
            </a:xfrm>
            <a:custGeom>
              <a:avLst/>
              <a:gdLst/>
              <a:ahLst/>
              <a:cxnLst/>
              <a:rect l="l" t="t" r="r" b="b"/>
              <a:pathLst>
                <a:path w="504190" h="458469" extrusionOk="0">
                  <a:moveTo>
                    <a:pt x="249796" y="386486"/>
                  </a:moveTo>
                  <a:lnTo>
                    <a:pt x="244132" y="358508"/>
                  </a:lnTo>
                  <a:lnTo>
                    <a:pt x="233413" y="342607"/>
                  </a:lnTo>
                  <a:lnTo>
                    <a:pt x="228701" y="335635"/>
                  </a:lnTo>
                  <a:lnTo>
                    <a:pt x="221729" y="330936"/>
                  </a:lnTo>
                  <a:lnTo>
                    <a:pt x="221729" y="386486"/>
                  </a:lnTo>
                  <a:lnTo>
                    <a:pt x="218274" y="403542"/>
                  </a:lnTo>
                  <a:lnTo>
                    <a:pt x="208864" y="417487"/>
                  </a:lnTo>
                  <a:lnTo>
                    <a:pt x="194906" y="426897"/>
                  </a:lnTo>
                  <a:lnTo>
                    <a:pt x="177850" y="430352"/>
                  </a:lnTo>
                  <a:lnTo>
                    <a:pt x="160794" y="426897"/>
                  </a:lnTo>
                  <a:lnTo>
                    <a:pt x="146850" y="417487"/>
                  </a:lnTo>
                  <a:lnTo>
                    <a:pt x="137439" y="403542"/>
                  </a:lnTo>
                  <a:lnTo>
                    <a:pt x="133985" y="386486"/>
                  </a:lnTo>
                  <a:lnTo>
                    <a:pt x="137439" y="369417"/>
                  </a:lnTo>
                  <a:lnTo>
                    <a:pt x="146850" y="355473"/>
                  </a:lnTo>
                  <a:lnTo>
                    <a:pt x="160794" y="346062"/>
                  </a:lnTo>
                  <a:lnTo>
                    <a:pt x="177850" y="342607"/>
                  </a:lnTo>
                  <a:lnTo>
                    <a:pt x="194906" y="346062"/>
                  </a:lnTo>
                  <a:lnTo>
                    <a:pt x="208864" y="355473"/>
                  </a:lnTo>
                  <a:lnTo>
                    <a:pt x="218274" y="369417"/>
                  </a:lnTo>
                  <a:lnTo>
                    <a:pt x="221729" y="386486"/>
                  </a:lnTo>
                  <a:lnTo>
                    <a:pt x="221729" y="330936"/>
                  </a:lnTo>
                  <a:lnTo>
                    <a:pt x="205828" y="320205"/>
                  </a:lnTo>
                  <a:lnTo>
                    <a:pt x="177850" y="314540"/>
                  </a:lnTo>
                  <a:lnTo>
                    <a:pt x="149872" y="320205"/>
                  </a:lnTo>
                  <a:lnTo>
                    <a:pt x="127000" y="335635"/>
                  </a:lnTo>
                  <a:lnTo>
                    <a:pt x="111569" y="358508"/>
                  </a:lnTo>
                  <a:lnTo>
                    <a:pt x="105905" y="386486"/>
                  </a:lnTo>
                  <a:lnTo>
                    <a:pt x="111569" y="414464"/>
                  </a:lnTo>
                  <a:lnTo>
                    <a:pt x="127000" y="437337"/>
                  </a:lnTo>
                  <a:lnTo>
                    <a:pt x="149872" y="452767"/>
                  </a:lnTo>
                  <a:lnTo>
                    <a:pt x="177850" y="458431"/>
                  </a:lnTo>
                  <a:lnTo>
                    <a:pt x="205828" y="452767"/>
                  </a:lnTo>
                  <a:lnTo>
                    <a:pt x="228701" y="437337"/>
                  </a:lnTo>
                  <a:lnTo>
                    <a:pt x="233413" y="430352"/>
                  </a:lnTo>
                  <a:lnTo>
                    <a:pt x="244132" y="414464"/>
                  </a:lnTo>
                  <a:lnTo>
                    <a:pt x="249796" y="386486"/>
                  </a:lnTo>
                  <a:close/>
                </a:path>
                <a:path w="504190" h="458469" extrusionOk="0">
                  <a:moveTo>
                    <a:pt x="503885" y="52146"/>
                  </a:moveTo>
                  <a:lnTo>
                    <a:pt x="499821" y="31864"/>
                  </a:lnTo>
                  <a:lnTo>
                    <a:pt x="488759" y="15290"/>
                  </a:lnTo>
                  <a:lnTo>
                    <a:pt x="472376" y="4102"/>
                  </a:lnTo>
                  <a:lnTo>
                    <a:pt x="452310" y="0"/>
                  </a:lnTo>
                  <a:lnTo>
                    <a:pt x="51574" y="0"/>
                  </a:lnTo>
                  <a:lnTo>
                    <a:pt x="31521" y="4102"/>
                  </a:lnTo>
                  <a:lnTo>
                    <a:pt x="15125" y="15290"/>
                  </a:lnTo>
                  <a:lnTo>
                    <a:pt x="4064" y="31864"/>
                  </a:lnTo>
                  <a:lnTo>
                    <a:pt x="0" y="52146"/>
                  </a:lnTo>
                  <a:lnTo>
                    <a:pt x="0" y="110655"/>
                  </a:lnTo>
                  <a:lnTo>
                    <a:pt x="28079" y="110655"/>
                  </a:lnTo>
                  <a:lnTo>
                    <a:pt x="28079" y="52146"/>
                  </a:lnTo>
                  <a:lnTo>
                    <a:pt x="29921" y="42786"/>
                  </a:lnTo>
                  <a:lnTo>
                    <a:pt x="34963" y="35128"/>
                  </a:lnTo>
                  <a:lnTo>
                    <a:pt x="42430" y="29972"/>
                  </a:lnTo>
                  <a:lnTo>
                    <a:pt x="51574" y="28067"/>
                  </a:lnTo>
                  <a:lnTo>
                    <a:pt x="452310" y="28067"/>
                  </a:lnTo>
                  <a:lnTo>
                    <a:pt x="461454" y="29972"/>
                  </a:lnTo>
                  <a:lnTo>
                    <a:pt x="468922" y="35128"/>
                  </a:lnTo>
                  <a:lnTo>
                    <a:pt x="473964" y="42786"/>
                  </a:lnTo>
                  <a:lnTo>
                    <a:pt x="475805" y="52146"/>
                  </a:lnTo>
                  <a:lnTo>
                    <a:pt x="475805" y="392137"/>
                  </a:lnTo>
                  <a:lnTo>
                    <a:pt x="503885" y="392137"/>
                  </a:lnTo>
                  <a:lnTo>
                    <a:pt x="503885" y="52146"/>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1" name="Google Shape;331;p10"/>
            <p:cNvPicPr preferRelativeResize="0"/>
            <p:nvPr/>
          </p:nvPicPr>
          <p:blipFill rotWithShape="1">
            <a:blip r:embed="rId7">
              <a:alphaModFix/>
            </a:blip>
            <a:srcRect/>
            <a:stretch/>
          </p:blipFill>
          <p:spPr>
            <a:xfrm>
              <a:off x="10671019" y="1775254"/>
              <a:ext cx="143890" cy="143890"/>
            </a:xfrm>
            <a:prstGeom prst="rect">
              <a:avLst/>
            </a:prstGeom>
            <a:noFill/>
            <a:ln>
              <a:noFill/>
            </a:ln>
          </p:spPr>
        </p:pic>
        <p:sp>
          <p:nvSpPr>
            <p:cNvPr id="332" name="Google Shape;332;p10"/>
            <p:cNvSpPr/>
            <p:nvPr/>
          </p:nvSpPr>
          <p:spPr>
            <a:xfrm>
              <a:off x="10076980" y="1557546"/>
              <a:ext cx="551180" cy="304165"/>
            </a:xfrm>
            <a:custGeom>
              <a:avLst/>
              <a:gdLst/>
              <a:ahLst/>
              <a:cxnLst/>
              <a:rect l="l" t="t" r="r" b="b"/>
              <a:pathLst>
                <a:path w="551179" h="304164" extrusionOk="0">
                  <a:moveTo>
                    <a:pt x="228587" y="157721"/>
                  </a:moveTo>
                  <a:lnTo>
                    <a:pt x="222288" y="151447"/>
                  </a:lnTo>
                  <a:lnTo>
                    <a:pt x="6286" y="151447"/>
                  </a:lnTo>
                  <a:lnTo>
                    <a:pt x="0" y="157721"/>
                  </a:lnTo>
                  <a:lnTo>
                    <a:pt x="0" y="173228"/>
                  </a:lnTo>
                  <a:lnTo>
                    <a:pt x="6286" y="179514"/>
                  </a:lnTo>
                  <a:lnTo>
                    <a:pt x="214541" y="179514"/>
                  </a:lnTo>
                  <a:lnTo>
                    <a:pt x="222288" y="179514"/>
                  </a:lnTo>
                  <a:lnTo>
                    <a:pt x="228587" y="173228"/>
                  </a:lnTo>
                  <a:lnTo>
                    <a:pt x="228587" y="157721"/>
                  </a:lnTo>
                  <a:close/>
                </a:path>
                <a:path w="551179" h="304164" extrusionOk="0">
                  <a:moveTo>
                    <a:pt x="228587" y="80962"/>
                  </a:moveTo>
                  <a:lnTo>
                    <a:pt x="222288" y="74688"/>
                  </a:lnTo>
                  <a:lnTo>
                    <a:pt x="6286" y="74688"/>
                  </a:lnTo>
                  <a:lnTo>
                    <a:pt x="0" y="80962"/>
                  </a:lnTo>
                  <a:lnTo>
                    <a:pt x="0" y="96469"/>
                  </a:lnTo>
                  <a:lnTo>
                    <a:pt x="6286" y="102755"/>
                  </a:lnTo>
                  <a:lnTo>
                    <a:pt x="214541" y="102755"/>
                  </a:lnTo>
                  <a:lnTo>
                    <a:pt x="222288" y="102755"/>
                  </a:lnTo>
                  <a:lnTo>
                    <a:pt x="228587" y="96469"/>
                  </a:lnTo>
                  <a:lnTo>
                    <a:pt x="228587" y="80962"/>
                  </a:lnTo>
                  <a:close/>
                </a:path>
                <a:path w="551179" h="304164" extrusionOk="0">
                  <a:moveTo>
                    <a:pt x="228587" y="6286"/>
                  </a:moveTo>
                  <a:lnTo>
                    <a:pt x="222288" y="0"/>
                  </a:lnTo>
                  <a:lnTo>
                    <a:pt x="6286" y="0"/>
                  </a:lnTo>
                  <a:lnTo>
                    <a:pt x="0" y="6286"/>
                  </a:lnTo>
                  <a:lnTo>
                    <a:pt x="0" y="21793"/>
                  </a:lnTo>
                  <a:lnTo>
                    <a:pt x="6286" y="28067"/>
                  </a:lnTo>
                  <a:lnTo>
                    <a:pt x="214541" y="28067"/>
                  </a:lnTo>
                  <a:lnTo>
                    <a:pt x="222288" y="28067"/>
                  </a:lnTo>
                  <a:lnTo>
                    <a:pt x="228587" y="21793"/>
                  </a:lnTo>
                  <a:lnTo>
                    <a:pt x="228587" y="6286"/>
                  </a:lnTo>
                  <a:close/>
                </a:path>
                <a:path w="551179" h="304164" extrusionOk="0">
                  <a:moveTo>
                    <a:pt x="550621" y="275615"/>
                  </a:moveTo>
                  <a:lnTo>
                    <a:pt x="299313" y="275615"/>
                  </a:lnTo>
                  <a:lnTo>
                    <a:pt x="299313" y="303695"/>
                  </a:lnTo>
                  <a:lnTo>
                    <a:pt x="550621" y="303695"/>
                  </a:lnTo>
                  <a:lnTo>
                    <a:pt x="550621" y="275615"/>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3" name="Google Shape;333;p10"/>
          <p:cNvGrpSpPr/>
          <p:nvPr/>
        </p:nvGrpSpPr>
        <p:grpSpPr>
          <a:xfrm>
            <a:off x="13873146" y="1188022"/>
            <a:ext cx="1002177" cy="1002665"/>
            <a:chOff x="13873146" y="1188022"/>
            <a:chExt cx="1002177" cy="1002665"/>
          </a:xfrm>
        </p:grpSpPr>
        <p:sp>
          <p:nvSpPr>
            <p:cNvPr id="334" name="Google Shape;334;p10"/>
            <p:cNvSpPr/>
            <p:nvPr/>
          </p:nvSpPr>
          <p:spPr>
            <a:xfrm>
              <a:off x="13873146" y="1188022"/>
              <a:ext cx="1002030" cy="1002665"/>
            </a:xfrm>
            <a:custGeom>
              <a:avLst/>
              <a:gdLst/>
              <a:ahLst/>
              <a:cxnLst/>
              <a:rect l="l" t="t" r="r" b="b"/>
              <a:pathLst>
                <a:path w="1002030" h="1002664" extrusionOk="0">
                  <a:moveTo>
                    <a:pt x="501010" y="0"/>
                  </a:moveTo>
                  <a:lnTo>
                    <a:pt x="495587" y="0"/>
                  </a:lnTo>
                  <a:lnTo>
                    <a:pt x="445323" y="3117"/>
                  </a:lnTo>
                  <a:lnTo>
                    <a:pt x="399044" y="10437"/>
                  </a:lnTo>
                  <a:lnTo>
                    <a:pt x="354273" y="21881"/>
                  </a:lnTo>
                  <a:lnTo>
                    <a:pt x="311214" y="37246"/>
                  </a:lnTo>
                  <a:lnTo>
                    <a:pt x="270071" y="56327"/>
                  </a:lnTo>
                  <a:lnTo>
                    <a:pt x="231047" y="78922"/>
                  </a:lnTo>
                  <a:lnTo>
                    <a:pt x="194346" y="104826"/>
                  </a:lnTo>
                  <a:lnTo>
                    <a:pt x="160173" y="133835"/>
                  </a:lnTo>
                  <a:lnTo>
                    <a:pt x="128732" y="165745"/>
                  </a:lnTo>
                  <a:lnTo>
                    <a:pt x="100226" y="200353"/>
                  </a:lnTo>
                  <a:lnTo>
                    <a:pt x="74859" y="237455"/>
                  </a:lnTo>
                  <a:lnTo>
                    <a:pt x="52835" y="276847"/>
                  </a:lnTo>
                  <a:lnTo>
                    <a:pt x="34358" y="318325"/>
                  </a:lnTo>
                  <a:lnTo>
                    <a:pt x="19632" y="361685"/>
                  </a:lnTo>
                  <a:lnTo>
                    <a:pt x="8861" y="406724"/>
                  </a:lnTo>
                  <a:lnTo>
                    <a:pt x="2249" y="453237"/>
                  </a:lnTo>
                  <a:lnTo>
                    <a:pt x="0" y="501021"/>
                  </a:lnTo>
                  <a:lnTo>
                    <a:pt x="2249" y="548797"/>
                  </a:lnTo>
                  <a:lnTo>
                    <a:pt x="8861" y="595304"/>
                  </a:lnTo>
                  <a:lnTo>
                    <a:pt x="19632" y="640338"/>
                  </a:lnTo>
                  <a:lnTo>
                    <a:pt x="34358" y="683695"/>
                  </a:lnTo>
                  <a:lnTo>
                    <a:pt x="52835" y="725172"/>
                  </a:lnTo>
                  <a:lnTo>
                    <a:pt x="74859" y="764564"/>
                  </a:lnTo>
                  <a:lnTo>
                    <a:pt x="100226" y="801666"/>
                  </a:lnTo>
                  <a:lnTo>
                    <a:pt x="128732" y="836276"/>
                  </a:lnTo>
                  <a:lnTo>
                    <a:pt x="160173" y="868189"/>
                  </a:lnTo>
                  <a:lnTo>
                    <a:pt x="194346" y="897200"/>
                  </a:lnTo>
                  <a:lnTo>
                    <a:pt x="231047" y="923107"/>
                  </a:lnTo>
                  <a:lnTo>
                    <a:pt x="270071" y="945705"/>
                  </a:lnTo>
                  <a:lnTo>
                    <a:pt x="311214" y="964789"/>
                  </a:lnTo>
                  <a:lnTo>
                    <a:pt x="354273" y="980157"/>
                  </a:lnTo>
                  <a:lnTo>
                    <a:pt x="399044" y="991603"/>
                  </a:lnTo>
                  <a:lnTo>
                    <a:pt x="445323" y="998925"/>
                  </a:lnTo>
                  <a:lnTo>
                    <a:pt x="492906" y="1001917"/>
                  </a:lnTo>
                  <a:lnTo>
                    <a:pt x="501010" y="1002042"/>
                  </a:lnTo>
                  <a:lnTo>
                    <a:pt x="549258" y="999749"/>
                  </a:lnTo>
                  <a:lnTo>
                    <a:pt x="596210" y="993007"/>
                  </a:lnTo>
                  <a:lnTo>
                    <a:pt x="641654" y="982029"/>
                  </a:lnTo>
                  <a:lnTo>
                    <a:pt x="685382" y="967022"/>
                  </a:lnTo>
                  <a:lnTo>
                    <a:pt x="727182" y="948199"/>
                  </a:lnTo>
                  <a:lnTo>
                    <a:pt x="766846" y="925768"/>
                  </a:lnTo>
                  <a:lnTo>
                    <a:pt x="804162" y="899940"/>
                  </a:lnTo>
                  <a:lnTo>
                    <a:pt x="838922" y="870925"/>
                  </a:lnTo>
                  <a:lnTo>
                    <a:pt x="870914" y="838932"/>
                  </a:lnTo>
                  <a:lnTo>
                    <a:pt x="899930" y="804173"/>
                  </a:lnTo>
                  <a:lnTo>
                    <a:pt x="925758" y="766856"/>
                  </a:lnTo>
                  <a:lnTo>
                    <a:pt x="948188" y="727193"/>
                  </a:lnTo>
                  <a:lnTo>
                    <a:pt x="967012" y="685392"/>
                  </a:lnTo>
                  <a:lnTo>
                    <a:pt x="982018" y="641664"/>
                  </a:lnTo>
                  <a:lnTo>
                    <a:pt x="992997" y="596220"/>
                  </a:lnTo>
                  <a:lnTo>
                    <a:pt x="999738" y="549269"/>
                  </a:lnTo>
                  <a:lnTo>
                    <a:pt x="1002032" y="501021"/>
                  </a:lnTo>
                  <a:lnTo>
                    <a:pt x="999738" y="452763"/>
                  </a:lnTo>
                  <a:lnTo>
                    <a:pt x="992997" y="405804"/>
                  </a:lnTo>
                  <a:lnTo>
                    <a:pt x="982018" y="360355"/>
                  </a:lnTo>
                  <a:lnTo>
                    <a:pt x="967012" y="316624"/>
                  </a:lnTo>
                  <a:lnTo>
                    <a:pt x="948188" y="274822"/>
                  </a:lnTo>
                  <a:lnTo>
                    <a:pt x="925758" y="235158"/>
                  </a:lnTo>
                  <a:lnTo>
                    <a:pt x="899930" y="197842"/>
                  </a:lnTo>
                  <a:lnTo>
                    <a:pt x="870914" y="163085"/>
                  </a:lnTo>
                  <a:lnTo>
                    <a:pt x="838922" y="131095"/>
                  </a:lnTo>
                  <a:lnTo>
                    <a:pt x="804162" y="102083"/>
                  </a:lnTo>
                  <a:lnTo>
                    <a:pt x="766846" y="76258"/>
                  </a:lnTo>
                  <a:lnTo>
                    <a:pt x="727182" y="53831"/>
                  </a:lnTo>
                  <a:lnTo>
                    <a:pt x="685382" y="35011"/>
                  </a:lnTo>
                  <a:lnTo>
                    <a:pt x="641654" y="20008"/>
                  </a:lnTo>
                  <a:lnTo>
                    <a:pt x="596210" y="9032"/>
                  </a:lnTo>
                  <a:lnTo>
                    <a:pt x="549258" y="2293"/>
                  </a:lnTo>
                  <a:lnTo>
                    <a:pt x="501010"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10"/>
            <p:cNvSpPr/>
            <p:nvPr/>
          </p:nvSpPr>
          <p:spPr>
            <a:xfrm>
              <a:off x="14366053" y="1188022"/>
              <a:ext cx="509270" cy="1002665"/>
            </a:xfrm>
            <a:custGeom>
              <a:avLst/>
              <a:gdLst/>
              <a:ahLst/>
              <a:cxnLst/>
              <a:rect l="l" t="t" r="r" b="b"/>
              <a:pathLst>
                <a:path w="509269" h="1002664" extrusionOk="0">
                  <a:moveTo>
                    <a:pt x="8104" y="0"/>
                  </a:moveTo>
                  <a:lnTo>
                    <a:pt x="0" y="125"/>
                  </a:lnTo>
                  <a:lnTo>
                    <a:pt x="0" y="1001917"/>
                  </a:lnTo>
                  <a:lnTo>
                    <a:pt x="8104" y="1002042"/>
                  </a:lnTo>
                  <a:lnTo>
                    <a:pt x="56352" y="999749"/>
                  </a:lnTo>
                  <a:lnTo>
                    <a:pt x="103303" y="993007"/>
                  </a:lnTo>
                  <a:lnTo>
                    <a:pt x="148748" y="982029"/>
                  </a:lnTo>
                  <a:lnTo>
                    <a:pt x="192475" y="967022"/>
                  </a:lnTo>
                  <a:lnTo>
                    <a:pt x="234276" y="948199"/>
                  </a:lnTo>
                  <a:lnTo>
                    <a:pt x="273939" y="925768"/>
                  </a:lnTo>
                  <a:lnTo>
                    <a:pt x="311256" y="899940"/>
                  </a:lnTo>
                  <a:lnTo>
                    <a:pt x="346015" y="870925"/>
                  </a:lnTo>
                  <a:lnTo>
                    <a:pt x="378008" y="838932"/>
                  </a:lnTo>
                  <a:lnTo>
                    <a:pt x="407023" y="804173"/>
                  </a:lnTo>
                  <a:lnTo>
                    <a:pt x="432851" y="766856"/>
                  </a:lnTo>
                  <a:lnTo>
                    <a:pt x="455282" y="727193"/>
                  </a:lnTo>
                  <a:lnTo>
                    <a:pt x="474105" y="685392"/>
                  </a:lnTo>
                  <a:lnTo>
                    <a:pt x="489112" y="641664"/>
                  </a:lnTo>
                  <a:lnTo>
                    <a:pt x="500090" y="596220"/>
                  </a:lnTo>
                  <a:lnTo>
                    <a:pt x="506832" y="549269"/>
                  </a:lnTo>
                  <a:lnTo>
                    <a:pt x="509125" y="501021"/>
                  </a:lnTo>
                  <a:lnTo>
                    <a:pt x="506832" y="452763"/>
                  </a:lnTo>
                  <a:lnTo>
                    <a:pt x="500090" y="405804"/>
                  </a:lnTo>
                  <a:lnTo>
                    <a:pt x="489112" y="360355"/>
                  </a:lnTo>
                  <a:lnTo>
                    <a:pt x="474105" y="316624"/>
                  </a:lnTo>
                  <a:lnTo>
                    <a:pt x="455282" y="274822"/>
                  </a:lnTo>
                  <a:lnTo>
                    <a:pt x="432851" y="235158"/>
                  </a:lnTo>
                  <a:lnTo>
                    <a:pt x="407023" y="197842"/>
                  </a:lnTo>
                  <a:lnTo>
                    <a:pt x="378008" y="163085"/>
                  </a:lnTo>
                  <a:lnTo>
                    <a:pt x="346015" y="131095"/>
                  </a:lnTo>
                  <a:lnTo>
                    <a:pt x="311256" y="102083"/>
                  </a:lnTo>
                  <a:lnTo>
                    <a:pt x="273939" y="76258"/>
                  </a:lnTo>
                  <a:lnTo>
                    <a:pt x="234276" y="53831"/>
                  </a:lnTo>
                  <a:lnTo>
                    <a:pt x="192475" y="35011"/>
                  </a:lnTo>
                  <a:lnTo>
                    <a:pt x="148748" y="20008"/>
                  </a:lnTo>
                  <a:lnTo>
                    <a:pt x="103303" y="9032"/>
                  </a:lnTo>
                  <a:lnTo>
                    <a:pt x="56352" y="2293"/>
                  </a:lnTo>
                  <a:lnTo>
                    <a:pt x="8104"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10"/>
            <p:cNvSpPr/>
            <p:nvPr/>
          </p:nvSpPr>
          <p:spPr>
            <a:xfrm>
              <a:off x="14100759" y="1413312"/>
              <a:ext cx="547370" cy="552450"/>
            </a:xfrm>
            <a:custGeom>
              <a:avLst/>
              <a:gdLst/>
              <a:ahLst/>
              <a:cxnLst/>
              <a:rect l="l" t="t" r="r" b="b"/>
              <a:pathLst>
                <a:path w="547369" h="552450" extrusionOk="0">
                  <a:moveTo>
                    <a:pt x="177812" y="287020"/>
                  </a:moveTo>
                  <a:lnTo>
                    <a:pt x="141325" y="195580"/>
                  </a:lnTo>
                  <a:lnTo>
                    <a:pt x="140817" y="194310"/>
                  </a:lnTo>
                  <a:lnTo>
                    <a:pt x="140373" y="193040"/>
                  </a:lnTo>
                  <a:lnTo>
                    <a:pt x="139954" y="193040"/>
                  </a:lnTo>
                  <a:lnTo>
                    <a:pt x="139446" y="191770"/>
                  </a:lnTo>
                  <a:lnTo>
                    <a:pt x="138264" y="190500"/>
                  </a:lnTo>
                  <a:lnTo>
                    <a:pt x="137426" y="189230"/>
                  </a:lnTo>
                  <a:lnTo>
                    <a:pt x="136525" y="189230"/>
                  </a:lnTo>
                  <a:lnTo>
                    <a:pt x="135572" y="187960"/>
                  </a:lnTo>
                  <a:lnTo>
                    <a:pt x="134137" y="187960"/>
                  </a:lnTo>
                  <a:lnTo>
                    <a:pt x="133007" y="186690"/>
                  </a:lnTo>
                  <a:lnTo>
                    <a:pt x="126288" y="186690"/>
                  </a:lnTo>
                  <a:lnTo>
                    <a:pt x="37820" y="204470"/>
                  </a:lnTo>
                  <a:lnTo>
                    <a:pt x="34848" y="207010"/>
                  </a:lnTo>
                  <a:lnTo>
                    <a:pt x="30949" y="212090"/>
                  </a:lnTo>
                  <a:lnTo>
                    <a:pt x="30264" y="215900"/>
                  </a:lnTo>
                  <a:lnTo>
                    <a:pt x="32359" y="226060"/>
                  </a:lnTo>
                  <a:lnTo>
                    <a:pt x="39255" y="231140"/>
                  </a:lnTo>
                  <a:lnTo>
                    <a:pt x="90297" y="220980"/>
                  </a:lnTo>
                  <a:lnTo>
                    <a:pt x="103060" y="218440"/>
                  </a:lnTo>
                  <a:lnTo>
                    <a:pt x="14986" y="372110"/>
                  </a:lnTo>
                  <a:lnTo>
                    <a:pt x="4406" y="396240"/>
                  </a:lnTo>
                  <a:lnTo>
                    <a:pt x="0" y="420370"/>
                  </a:lnTo>
                  <a:lnTo>
                    <a:pt x="1828" y="443230"/>
                  </a:lnTo>
                  <a:lnTo>
                    <a:pt x="23101" y="480060"/>
                  </a:lnTo>
                  <a:lnTo>
                    <a:pt x="61976" y="500380"/>
                  </a:lnTo>
                  <a:lnTo>
                    <a:pt x="86360" y="502920"/>
                  </a:lnTo>
                  <a:lnTo>
                    <a:pt x="170167" y="502920"/>
                  </a:lnTo>
                  <a:lnTo>
                    <a:pt x="176072" y="496570"/>
                  </a:lnTo>
                  <a:lnTo>
                    <a:pt x="176060" y="492760"/>
                  </a:lnTo>
                  <a:lnTo>
                    <a:pt x="176047" y="481330"/>
                  </a:lnTo>
                  <a:lnTo>
                    <a:pt x="170141" y="476250"/>
                  </a:lnTo>
                  <a:lnTo>
                    <a:pt x="86398" y="476250"/>
                  </a:lnTo>
                  <a:lnTo>
                    <a:pt x="68961" y="473710"/>
                  </a:lnTo>
                  <a:lnTo>
                    <a:pt x="32766" y="449580"/>
                  </a:lnTo>
                  <a:lnTo>
                    <a:pt x="26466" y="420370"/>
                  </a:lnTo>
                  <a:lnTo>
                    <a:pt x="29984" y="402590"/>
                  </a:lnTo>
                  <a:lnTo>
                    <a:pt x="37871" y="386080"/>
                  </a:lnTo>
                  <a:lnTo>
                    <a:pt x="126771" y="229870"/>
                  </a:lnTo>
                  <a:lnTo>
                    <a:pt x="150647" y="289560"/>
                  </a:lnTo>
                  <a:lnTo>
                    <a:pt x="153289" y="295910"/>
                  </a:lnTo>
                  <a:lnTo>
                    <a:pt x="160959" y="299720"/>
                  </a:lnTo>
                  <a:lnTo>
                    <a:pt x="174523" y="294640"/>
                  </a:lnTo>
                  <a:lnTo>
                    <a:pt x="176720" y="289560"/>
                  </a:lnTo>
                  <a:lnTo>
                    <a:pt x="177812" y="287020"/>
                  </a:lnTo>
                  <a:close/>
                </a:path>
                <a:path w="547369" h="552450" extrusionOk="0">
                  <a:moveTo>
                    <a:pt x="466242" y="144780"/>
                  </a:moveTo>
                  <a:lnTo>
                    <a:pt x="461606" y="137160"/>
                  </a:lnTo>
                  <a:lnTo>
                    <a:pt x="454533" y="135890"/>
                  </a:lnTo>
                  <a:lnTo>
                    <a:pt x="451078" y="134620"/>
                  </a:lnTo>
                  <a:lnTo>
                    <a:pt x="447560" y="135890"/>
                  </a:lnTo>
                  <a:lnTo>
                    <a:pt x="441667" y="139700"/>
                  </a:lnTo>
                  <a:lnTo>
                    <a:pt x="441629" y="238760"/>
                  </a:lnTo>
                  <a:lnTo>
                    <a:pt x="441325" y="238645"/>
                  </a:lnTo>
                  <a:lnTo>
                    <a:pt x="441629" y="238760"/>
                  </a:lnTo>
                  <a:lnTo>
                    <a:pt x="441629" y="139750"/>
                  </a:lnTo>
                  <a:lnTo>
                    <a:pt x="439661" y="142240"/>
                  </a:lnTo>
                  <a:lnTo>
                    <a:pt x="438988" y="146050"/>
                  </a:lnTo>
                  <a:lnTo>
                    <a:pt x="428866" y="196850"/>
                  </a:lnTo>
                  <a:lnTo>
                    <a:pt x="343230" y="48260"/>
                  </a:lnTo>
                  <a:lnTo>
                    <a:pt x="311696" y="12700"/>
                  </a:lnTo>
                  <a:lnTo>
                    <a:pt x="273380" y="0"/>
                  </a:lnTo>
                  <a:lnTo>
                    <a:pt x="253644" y="2540"/>
                  </a:lnTo>
                  <a:lnTo>
                    <a:pt x="218490" y="26670"/>
                  </a:lnTo>
                  <a:lnTo>
                    <a:pt x="149961" y="127000"/>
                  </a:lnTo>
                  <a:lnTo>
                    <a:pt x="149263" y="130810"/>
                  </a:lnTo>
                  <a:lnTo>
                    <a:pt x="150609" y="138430"/>
                  </a:lnTo>
                  <a:lnTo>
                    <a:pt x="226364" y="60960"/>
                  </a:lnTo>
                  <a:lnTo>
                    <a:pt x="236791" y="45720"/>
                  </a:lnTo>
                  <a:lnTo>
                    <a:pt x="248297" y="35560"/>
                  </a:lnTo>
                  <a:lnTo>
                    <a:pt x="260591" y="27940"/>
                  </a:lnTo>
                  <a:lnTo>
                    <a:pt x="273380" y="25400"/>
                  </a:lnTo>
                  <a:lnTo>
                    <a:pt x="286181" y="27940"/>
                  </a:lnTo>
                  <a:lnTo>
                    <a:pt x="298462" y="35560"/>
                  </a:lnTo>
                  <a:lnTo>
                    <a:pt x="309968" y="45720"/>
                  </a:lnTo>
                  <a:lnTo>
                    <a:pt x="320382" y="60960"/>
                  </a:lnTo>
                  <a:lnTo>
                    <a:pt x="409003" y="214630"/>
                  </a:lnTo>
                  <a:lnTo>
                    <a:pt x="401942" y="213360"/>
                  </a:lnTo>
                  <a:lnTo>
                    <a:pt x="352501" y="204470"/>
                  </a:lnTo>
                  <a:lnTo>
                    <a:pt x="349046" y="203200"/>
                  </a:lnTo>
                  <a:lnTo>
                    <a:pt x="345516" y="204470"/>
                  </a:lnTo>
                  <a:lnTo>
                    <a:pt x="339623" y="208280"/>
                  </a:lnTo>
                  <a:lnTo>
                    <a:pt x="337629" y="210820"/>
                  </a:lnTo>
                  <a:lnTo>
                    <a:pt x="335572" y="220980"/>
                  </a:lnTo>
                  <a:lnTo>
                    <a:pt x="340207" y="228600"/>
                  </a:lnTo>
                  <a:lnTo>
                    <a:pt x="432396" y="246380"/>
                  </a:lnTo>
                  <a:lnTo>
                    <a:pt x="433260" y="246380"/>
                  </a:lnTo>
                  <a:lnTo>
                    <a:pt x="434098" y="247650"/>
                  </a:lnTo>
                  <a:lnTo>
                    <a:pt x="436702" y="247650"/>
                  </a:lnTo>
                  <a:lnTo>
                    <a:pt x="438492" y="246380"/>
                  </a:lnTo>
                  <a:lnTo>
                    <a:pt x="440194" y="246380"/>
                  </a:lnTo>
                  <a:lnTo>
                    <a:pt x="440575" y="245110"/>
                  </a:lnTo>
                  <a:lnTo>
                    <a:pt x="441566" y="245110"/>
                  </a:lnTo>
                  <a:lnTo>
                    <a:pt x="443280" y="243840"/>
                  </a:lnTo>
                  <a:lnTo>
                    <a:pt x="443953" y="243840"/>
                  </a:lnTo>
                  <a:lnTo>
                    <a:pt x="445363" y="241300"/>
                  </a:lnTo>
                  <a:lnTo>
                    <a:pt x="446379" y="240030"/>
                  </a:lnTo>
                  <a:lnTo>
                    <a:pt x="447116" y="238760"/>
                  </a:lnTo>
                  <a:lnTo>
                    <a:pt x="447382" y="237490"/>
                  </a:lnTo>
                  <a:lnTo>
                    <a:pt x="447522" y="237490"/>
                  </a:lnTo>
                  <a:lnTo>
                    <a:pt x="447789" y="236220"/>
                  </a:lnTo>
                  <a:lnTo>
                    <a:pt x="466242" y="144780"/>
                  </a:lnTo>
                  <a:close/>
                </a:path>
                <a:path w="547369" h="552450" extrusionOk="0">
                  <a:moveTo>
                    <a:pt x="546887" y="420370"/>
                  </a:moveTo>
                  <a:lnTo>
                    <a:pt x="542658" y="397510"/>
                  </a:lnTo>
                  <a:lnTo>
                    <a:pt x="498792" y="298450"/>
                  </a:lnTo>
                  <a:lnTo>
                    <a:pt x="496544" y="293370"/>
                  </a:lnTo>
                  <a:lnTo>
                    <a:pt x="493928" y="290830"/>
                  </a:lnTo>
                  <a:lnTo>
                    <a:pt x="487349" y="288290"/>
                  </a:lnTo>
                  <a:lnTo>
                    <a:pt x="483755" y="288290"/>
                  </a:lnTo>
                  <a:lnTo>
                    <a:pt x="473938" y="293370"/>
                  </a:lnTo>
                  <a:lnTo>
                    <a:pt x="470941" y="300990"/>
                  </a:lnTo>
                  <a:lnTo>
                    <a:pt x="508939" y="386080"/>
                  </a:lnTo>
                  <a:lnTo>
                    <a:pt x="516788" y="403860"/>
                  </a:lnTo>
                  <a:lnTo>
                    <a:pt x="520293" y="420370"/>
                  </a:lnTo>
                  <a:lnTo>
                    <a:pt x="519430" y="435610"/>
                  </a:lnTo>
                  <a:lnTo>
                    <a:pt x="514146" y="449580"/>
                  </a:lnTo>
                  <a:lnTo>
                    <a:pt x="505256" y="461010"/>
                  </a:lnTo>
                  <a:lnTo>
                    <a:pt x="493026" y="468630"/>
                  </a:lnTo>
                  <a:lnTo>
                    <a:pt x="477913" y="473710"/>
                  </a:lnTo>
                  <a:lnTo>
                    <a:pt x="460400" y="476250"/>
                  </a:lnTo>
                  <a:lnTo>
                    <a:pt x="296430" y="476250"/>
                  </a:lnTo>
                  <a:lnTo>
                    <a:pt x="325208" y="447040"/>
                  </a:lnTo>
                  <a:lnTo>
                    <a:pt x="330327" y="441960"/>
                  </a:lnTo>
                  <a:lnTo>
                    <a:pt x="330327" y="434340"/>
                  </a:lnTo>
                  <a:lnTo>
                    <a:pt x="320205" y="424180"/>
                  </a:lnTo>
                  <a:lnTo>
                    <a:pt x="311531" y="424180"/>
                  </a:lnTo>
                  <a:lnTo>
                    <a:pt x="253187" y="481330"/>
                  </a:lnTo>
                  <a:lnTo>
                    <a:pt x="251841" y="485140"/>
                  </a:lnTo>
                  <a:lnTo>
                    <a:pt x="251790" y="486410"/>
                  </a:lnTo>
                  <a:lnTo>
                    <a:pt x="251675" y="492760"/>
                  </a:lnTo>
                  <a:lnTo>
                    <a:pt x="253517" y="496570"/>
                  </a:lnTo>
                  <a:lnTo>
                    <a:pt x="256730" y="499110"/>
                  </a:lnTo>
                  <a:lnTo>
                    <a:pt x="309067" y="551180"/>
                  </a:lnTo>
                  <a:lnTo>
                    <a:pt x="312381" y="552450"/>
                  </a:lnTo>
                  <a:lnTo>
                    <a:pt x="319392" y="552450"/>
                  </a:lnTo>
                  <a:lnTo>
                    <a:pt x="322694" y="551180"/>
                  </a:lnTo>
                  <a:lnTo>
                    <a:pt x="325221" y="548640"/>
                  </a:lnTo>
                  <a:lnTo>
                    <a:pt x="330352" y="543560"/>
                  </a:lnTo>
                  <a:lnTo>
                    <a:pt x="330352" y="535940"/>
                  </a:lnTo>
                  <a:lnTo>
                    <a:pt x="296964" y="502920"/>
                  </a:lnTo>
                  <a:lnTo>
                    <a:pt x="460438" y="501650"/>
                  </a:lnTo>
                  <a:lnTo>
                    <a:pt x="506234" y="491490"/>
                  </a:lnTo>
                  <a:lnTo>
                    <a:pt x="536956" y="463550"/>
                  </a:lnTo>
                  <a:lnTo>
                    <a:pt x="537959" y="461010"/>
                  </a:lnTo>
                  <a:lnTo>
                    <a:pt x="545007" y="443230"/>
                  </a:lnTo>
                  <a:lnTo>
                    <a:pt x="546887" y="420370"/>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7" name="Google Shape;337;p10"/>
          <p:cNvGrpSpPr/>
          <p:nvPr/>
        </p:nvGrpSpPr>
        <p:grpSpPr>
          <a:xfrm>
            <a:off x="11917504" y="1174342"/>
            <a:ext cx="1019306" cy="1019175"/>
            <a:chOff x="11917504" y="1174342"/>
            <a:chExt cx="1019306" cy="1019175"/>
          </a:xfrm>
        </p:grpSpPr>
        <p:sp>
          <p:nvSpPr>
            <p:cNvPr id="338" name="Google Shape;338;p10"/>
            <p:cNvSpPr/>
            <p:nvPr/>
          </p:nvSpPr>
          <p:spPr>
            <a:xfrm>
              <a:off x="11917504" y="1174342"/>
              <a:ext cx="1019175" cy="1019175"/>
            </a:xfrm>
            <a:custGeom>
              <a:avLst/>
              <a:gdLst/>
              <a:ahLst/>
              <a:cxnLst/>
              <a:rect l="l" t="t" r="r" b="b"/>
              <a:pathLst>
                <a:path w="1019175" h="1019175" extrusionOk="0">
                  <a:moveTo>
                    <a:pt x="509398" y="0"/>
                  </a:moveTo>
                  <a:lnTo>
                    <a:pt x="503879" y="0"/>
                  </a:lnTo>
                  <a:lnTo>
                    <a:pt x="452770" y="3167"/>
                  </a:lnTo>
                  <a:lnTo>
                    <a:pt x="405718" y="10609"/>
                  </a:lnTo>
                  <a:lnTo>
                    <a:pt x="360199" y="22245"/>
                  </a:lnTo>
                  <a:lnTo>
                    <a:pt x="316421" y="37866"/>
                  </a:lnTo>
                  <a:lnTo>
                    <a:pt x="274590" y="57267"/>
                  </a:lnTo>
                  <a:lnTo>
                    <a:pt x="234913" y="80239"/>
                  </a:lnTo>
                  <a:lnTo>
                    <a:pt x="197599" y="106576"/>
                  </a:lnTo>
                  <a:lnTo>
                    <a:pt x="162855" y="136070"/>
                  </a:lnTo>
                  <a:lnTo>
                    <a:pt x="130887" y="168514"/>
                  </a:lnTo>
                  <a:lnTo>
                    <a:pt x="101904" y="203700"/>
                  </a:lnTo>
                  <a:lnTo>
                    <a:pt x="76112" y="241423"/>
                  </a:lnTo>
                  <a:lnTo>
                    <a:pt x="53719" y="281473"/>
                  </a:lnTo>
                  <a:lnTo>
                    <a:pt x="34933" y="323645"/>
                  </a:lnTo>
                  <a:lnTo>
                    <a:pt x="19961" y="367730"/>
                  </a:lnTo>
                  <a:lnTo>
                    <a:pt x="9009" y="413522"/>
                  </a:lnTo>
                  <a:lnTo>
                    <a:pt x="2287" y="460814"/>
                  </a:lnTo>
                  <a:lnTo>
                    <a:pt x="0" y="509398"/>
                  </a:lnTo>
                  <a:lnTo>
                    <a:pt x="2287" y="557972"/>
                  </a:lnTo>
                  <a:lnTo>
                    <a:pt x="9009" y="605256"/>
                  </a:lnTo>
                  <a:lnTo>
                    <a:pt x="19961" y="651043"/>
                  </a:lnTo>
                  <a:lnTo>
                    <a:pt x="34933" y="695125"/>
                  </a:lnTo>
                  <a:lnTo>
                    <a:pt x="53719" y="737295"/>
                  </a:lnTo>
                  <a:lnTo>
                    <a:pt x="76112" y="777345"/>
                  </a:lnTo>
                  <a:lnTo>
                    <a:pt x="101904" y="815068"/>
                  </a:lnTo>
                  <a:lnTo>
                    <a:pt x="130887" y="850257"/>
                  </a:lnTo>
                  <a:lnTo>
                    <a:pt x="162855" y="882703"/>
                  </a:lnTo>
                  <a:lnTo>
                    <a:pt x="197599" y="912200"/>
                  </a:lnTo>
                  <a:lnTo>
                    <a:pt x="234913" y="938541"/>
                  </a:lnTo>
                  <a:lnTo>
                    <a:pt x="274590" y="961517"/>
                  </a:lnTo>
                  <a:lnTo>
                    <a:pt x="316421" y="980921"/>
                  </a:lnTo>
                  <a:lnTo>
                    <a:pt x="360199" y="996546"/>
                  </a:lnTo>
                  <a:lnTo>
                    <a:pt x="405718" y="1008184"/>
                  </a:lnTo>
                  <a:lnTo>
                    <a:pt x="452770" y="1015628"/>
                  </a:lnTo>
                  <a:lnTo>
                    <a:pt x="501147" y="1018670"/>
                  </a:lnTo>
                  <a:lnTo>
                    <a:pt x="509398" y="1018796"/>
                  </a:lnTo>
                  <a:lnTo>
                    <a:pt x="558451" y="1016464"/>
                  </a:lnTo>
                  <a:lnTo>
                    <a:pt x="606186" y="1009610"/>
                  </a:lnTo>
                  <a:lnTo>
                    <a:pt x="652390" y="998447"/>
                  </a:lnTo>
                  <a:lnTo>
                    <a:pt x="696848" y="983191"/>
                  </a:lnTo>
                  <a:lnTo>
                    <a:pt x="739347" y="964053"/>
                  </a:lnTo>
                  <a:lnTo>
                    <a:pt x="779674" y="941247"/>
                  </a:lnTo>
                  <a:lnTo>
                    <a:pt x="817614" y="914987"/>
                  </a:lnTo>
                  <a:lnTo>
                    <a:pt x="852955" y="885487"/>
                  </a:lnTo>
                  <a:lnTo>
                    <a:pt x="885483" y="852960"/>
                  </a:lnTo>
                  <a:lnTo>
                    <a:pt x="914984" y="817619"/>
                  </a:lnTo>
                  <a:lnTo>
                    <a:pt x="941244" y="779678"/>
                  </a:lnTo>
                  <a:lnTo>
                    <a:pt x="964051" y="739352"/>
                  </a:lnTo>
                  <a:lnTo>
                    <a:pt x="983189" y="696852"/>
                  </a:lnTo>
                  <a:lnTo>
                    <a:pt x="998447" y="652393"/>
                  </a:lnTo>
                  <a:lnTo>
                    <a:pt x="1009609" y="606189"/>
                  </a:lnTo>
                  <a:lnTo>
                    <a:pt x="1016464" y="558453"/>
                  </a:lnTo>
                  <a:lnTo>
                    <a:pt x="1018796" y="509398"/>
                  </a:lnTo>
                  <a:lnTo>
                    <a:pt x="1016464" y="460333"/>
                  </a:lnTo>
                  <a:lnTo>
                    <a:pt x="1009609" y="412589"/>
                  </a:lnTo>
                  <a:lnTo>
                    <a:pt x="998447" y="366379"/>
                  </a:lnTo>
                  <a:lnTo>
                    <a:pt x="983189" y="321917"/>
                  </a:lnTo>
                  <a:lnTo>
                    <a:pt x="964051" y="279416"/>
                  </a:lnTo>
                  <a:lnTo>
                    <a:pt x="941244" y="239089"/>
                  </a:lnTo>
                  <a:lnTo>
                    <a:pt x="914984" y="201149"/>
                  </a:lnTo>
                  <a:lnTo>
                    <a:pt x="885483" y="165811"/>
                  </a:lnTo>
                  <a:lnTo>
                    <a:pt x="852955" y="133286"/>
                  </a:lnTo>
                  <a:lnTo>
                    <a:pt x="817614" y="103789"/>
                  </a:lnTo>
                  <a:lnTo>
                    <a:pt x="779674" y="77533"/>
                  </a:lnTo>
                  <a:lnTo>
                    <a:pt x="739347" y="54731"/>
                  </a:lnTo>
                  <a:lnTo>
                    <a:pt x="696848" y="35597"/>
                  </a:lnTo>
                  <a:lnTo>
                    <a:pt x="652390" y="20343"/>
                  </a:lnTo>
                  <a:lnTo>
                    <a:pt x="606186" y="9183"/>
                  </a:lnTo>
                  <a:lnTo>
                    <a:pt x="558451" y="2331"/>
                  </a:lnTo>
                  <a:lnTo>
                    <a:pt x="509398" y="0"/>
                  </a:lnTo>
                  <a:close/>
                </a:path>
              </a:pathLst>
            </a:custGeom>
            <a:solidFill>
              <a:srgbClr val="EEEEEE">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10"/>
            <p:cNvSpPr/>
            <p:nvPr/>
          </p:nvSpPr>
          <p:spPr>
            <a:xfrm>
              <a:off x="12418651" y="1174342"/>
              <a:ext cx="518159" cy="1019175"/>
            </a:xfrm>
            <a:custGeom>
              <a:avLst/>
              <a:gdLst/>
              <a:ahLst/>
              <a:cxnLst/>
              <a:rect l="l" t="t" r="r" b="b"/>
              <a:pathLst>
                <a:path w="518159" h="1019175" extrusionOk="0">
                  <a:moveTo>
                    <a:pt x="8251" y="0"/>
                  </a:moveTo>
                  <a:lnTo>
                    <a:pt x="0" y="125"/>
                  </a:lnTo>
                  <a:lnTo>
                    <a:pt x="0" y="1018670"/>
                  </a:lnTo>
                  <a:lnTo>
                    <a:pt x="8251" y="1018796"/>
                  </a:lnTo>
                  <a:lnTo>
                    <a:pt x="57304" y="1016464"/>
                  </a:lnTo>
                  <a:lnTo>
                    <a:pt x="105039" y="1009610"/>
                  </a:lnTo>
                  <a:lnTo>
                    <a:pt x="151243" y="998447"/>
                  </a:lnTo>
                  <a:lnTo>
                    <a:pt x="195701" y="983191"/>
                  </a:lnTo>
                  <a:lnTo>
                    <a:pt x="238200" y="964053"/>
                  </a:lnTo>
                  <a:lnTo>
                    <a:pt x="278527" y="941247"/>
                  </a:lnTo>
                  <a:lnTo>
                    <a:pt x="316467" y="914987"/>
                  </a:lnTo>
                  <a:lnTo>
                    <a:pt x="351808" y="885487"/>
                  </a:lnTo>
                  <a:lnTo>
                    <a:pt x="384336" y="852960"/>
                  </a:lnTo>
                  <a:lnTo>
                    <a:pt x="413837" y="817619"/>
                  </a:lnTo>
                  <a:lnTo>
                    <a:pt x="440097" y="779678"/>
                  </a:lnTo>
                  <a:lnTo>
                    <a:pt x="462904" y="739352"/>
                  </a:lnTo>
                  <a:lnTo>
                    <a:pt x="482042" y="696852"/>
                  </a:lnTo>
                  <a:lnTo>
                    <a:pt x="497300" y="652393"/>
                  </a:lnTo>
                  <a:lnTo>
                    <a:pt x="508462" y="606189"/>
                  </a:lnTo>
                  <a:lnTo>
                    <a:pt x="515316" y="558453"/>
                  </a:lnTo>
                  <a:lnTo>
                    <a:pt x="517649" y="509398"/>
                  </a:lnTo>
                  <a:lnTo>
                    <a:pt x="515316" y="460333"/>
                  </a:lnTo>
                  <a:lnTo>
                    <a:pt x="508462" y="412589"/>
                  </a:lnTo>
                  <a:lnTo>
                    <a:pt x="497300" y="366379"/>
                  </a:lnTo>
                  <a:lnTo>
                    <a:pt x="482042" y="321917"/>
                  </a:lnTo>
                  <a:lnTo>
                    <a:pt x="462904" y="279416"/>
                  </a:lnTo>
                  <a:lnTo>
                    <a:pt x="440097" y="239089"/>
                  </a:lnTo>
                  <a:lnTo>
                    <a:pt x="413837" y="201149"/>
                  </a:lnTo>
                  <a:lnTo>
                    <a:pt x="384336" y="165811"/>
                  </a:lnTo>
                  <a:lnTo>
                    <a:pt x="351808" y="133286"/>
                  </a:lnTo>
                  <a:lnTo>
                    <a:pt x="316467" y="103789"/>
                  </a:lnTo>
                  <a:lnTo>
                    <a:pt x="278527" y="77533"/>
                  </a:lnTo>
                  <a:lnTo>
                    <a:pt x="238200" y="54731"/>
                  </a:lnTo>
                  <a:lnTo>
                    <a:pt x="195701" y="35597"/>
                  </a:lnTo>
                  <a:lnTo>
                    <a:pt x="151243" y="20343"/>
                  </a:lnTo>
                  <a:lnTo>
                    <a:pt x="105039" y="9183"/>
                  </a:lnTo>
                  <a:lnTo>
                    <a:pt x="57304" y="2331"/>
                  </a:lnTo>
                  <a:lnTo>
                    <a:pt x="8251" y="0"/>
                  </a:lnTo>
                  <a:close/>
                </a:path>
              </a:pathLst>
            </a:custGeom>
            <a:solidFill>
              <a:srgbClr val="E4E4E4">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10"/>
            <p:cNvSpPr/>
            <p:nvPr/>
          </p:nvSpPr>
          <p:spPr>
            <a:xfrm>
              <a:off x="12115407" y="1440630"/>
              <a:ext cx="588645" cy="393065"/>
            </a:xfrm>
            <a:custGeom>
              <a:avLst/>
              <a:gdLst/>
              <a:ahLst/>
              <a:cxnLst/>
              <a:rect l="l" t="t" r="r" b="b"/>
              <a:pathLst>
                <a:path w="588645" h="393064" extrusionOk="0">
                  <a:moveTo>
                    <a:pt x="553504" y="366318"/>
                  </a:moveTo>
                  <a:lnTo>
                    <a:pt x="545858" y="358673"/>
                  </a:lnTo>
                  <a:lnTo>
                    <a:pt x="256273" y="358673"/>
                  </a:lnTo>
                  <a:lnTo>
                    <a:pt x="128066" y="4508"/>
                  </a:lnTo>
                  <a:lnTo>
                    <a:pt x="121653" y="0"/>
                  </a:lnTo>
                  <a:lnTo>
                    <a:pt x="7645" y="0"/>
                  </a:lnTo>
                  <a:lnTo>
                    <a:pt x="0" y="7658"/>
                  </a:lnTo>
                  <a:lnTo>
                    <a:pt x="0" y="26517"/>
                  </a:lnTo>
                  <a:lnTo>
                    <a:pt x="7645" y="34175"/>
                  </a:lnTo>
                  <a:lnTo>
                    <a:pt x="102476" y="34175"/>
                  </a:lnTo>
                  <a:lnTo>
                    <a:pt x="230682" y="388340"/>
                  </a:lnTo>
                  <a:lnTo>
                    <a:pt x="237109" y="392849"/>
                  </a:lnTo>
                  <a:lnTo>
                    <a:pt x="536422" y="392849"/>
                  </a:lnTo>
                  <a:lnTo>
                    <a:pt x="545858" y="392849"/>
                  </a:lnTo>
                  <a:lnTo>
                    <a:pt x="553504" y="385191"/>
                  </a:lnTo>
                  <a:lnTo>
                    <a:pt x="553504" y="366318"/>
                  </a:lnTo>
                  <a:close/>
                </a:path>
                <a:path w="588645" h="393064" extrusionOk="0">
                  <a:moveTo>
                    <a:pt x="588137" y="131927"/>
                  </a:moveTo>
                  <a:lnTo>
                    <a:pt x="562940" y="93522"/>
                  </a:lnTo>
                  <a:lnTo>
                    <a:pt x="555866" y="90754"/>
                  </a:lnTo>
                  <a:lnTo>
                    <a:pt x="555866" y="135750"/>
                  </a:lnTo>
                  <a:lnTo>
                    <a:pt x="492785" y="277393"/>
                  </a:lnTo>
                  <a:lnTo>
                    <a:pt x="487578" y="280771"/>
                  </a:lnTo>
                  <a:lnTo>
                    <a:pt x="289623" y="280771"/>
                  </a:lnTo>
                  <a:lnTo>
                    <a:pt x="284124" y="276923"/>
                  </a:lnTo>
                  <a:lnTo>
                    <a:pt x="233489" y="136779"/>
                  </a:lnTo>
                  <a:lnTo>
                    <a:pt x="234137" y="131927"/>
                  </a:lnTo>
                  <a:lnTo>
                    <a:pt x="239649" y="124066"/>
                  </a:lnTo>
                  <a:lnTo>
                    <a:pt x="243992" y="121818"/>
                  </a:lnTo>
                  <a:lnTo>
                    <a:pt x="546811" y="121818"/>
                  </a:lnTo>
                  <a:lnTo>
                    <a:pt x="550583" y="126441"/>
                  </a:lnTo>
                  <a:lnTo>
                    <a:pt x="553173" y="130416"/>
                  </a:lnTo>
                  <a:lnTo>
                    <a:pt x="555866" y="135750"/>
                  </a:lnTo>
                  <a:lnTo>
                    <a:pt x="555866" y="90754"/>
                  </a:lnTo>
                  <a:lnTo>
                    <a:pt x="551789" y="89154"/>
                  </a:lnTo>
                  <a:lnTo>
                    <a:pt x="539699" y="87642"/>
                  </a:lnTo>
                  <a:lnTo>
                    <a:pt x="248780" y="87642"/>
                  </a:lnTo>
                  <a:lnTo>
                    <a:pt x="208927" y="108369"/>
                  </a:lnTo>
                  <a:lnTo>
                    <a:pt x="200367" y="141478"/>
                  </a:lnTo>
                  <a:lnTo>
                    <a:pt x="202984" y="152895"/>
                  </a:lnTo>
                  <a:lnTo>
                    <a:pt x="249923" y="282790"/>
                  </a:lnTo>
                  <a:lnTo>
                    <a:pt x="280911" y="312623"/>
                  </a:lnTo>
                  <a:lnTo>
                    <a:pt x="295719" y="314947"/>
                  </a:lnTo>
                  <a:lnTo>
                    <a:pt x="481838" y="314947"/>
                  </a:lnTo>
                  <a:lnTo>
                    <a:pt x="518782" y="297967"/>
                  </a:lnTo>
                  <a:lnTo>
                    <a:pt x="528675" y="280771"/>
                  </a:lnTo>
                  <a:lnTo>
                    <a:pt x="584174" y="156159"/>
                  </a:lnTo>
                  <a:lnTo>
                    <a:pt x="587717" y="144487"/>
                  </a:lnTo>
                  <a:lnTo>
                    <a:pt x="588111" y="135750"/>
                  </a:lnTo>
                  <a:lnTo>
                    <a:pt x="588137" y="131927"/>
                  </a:lnTo>
                  <a:close/>
                </a:path>
              </a:pathLst>
            </a:custGeom>
            <a:solidFill>
              <a:srgbClr val="393939">
                <a:alpha val="2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1" name="Google Shape;341;p10"/>
            <p:cNvPicPr preferRelativeResize="0"/>
            <p:nvPr/>
          </p:nvPicPr>
          <p:blipFill rotWithShape="1">
            <a:blip r:embed="rId8">
              <a:alphaModFix/>
            </a:blip>
            <a:srcRect/>
            <a:stretch/>
          </p:blipFill>
          <p:spPr>
            <a:xfrm>
              <a:off x="12341851" y="1884954"/>
              <a:ext cx="72228" cy="72228"/>
            </a:xfrm>
            <a:prstGeom prst="rect">
              <a:avLst/>
            </a:prstGeom>
            <a:noFill/>
            <a:ln>
              <a:noFill/>
            </a:ln>
          </p:spPr>
        </p:pic>
        <p:pic>
          <p:nvPicPr>
            <p:cNvPr id="342" name="Google Shape;342;p10"/>
            <p:cNvPicPr preferRelativeResize="0"/>
            <p:nvPr/>
          </p:nvPicPr>
          <p:blipFill rotWithShape="1">
            <a:blip r:embed="rId9">
              <a:alphaModFix/>
            </a:blip>
            <a:srcRect/>
            <a:stretch/>
          </p:blipFill>
          <p:spPr>
            <a:xfrm>
              <a:off x="12576848" y="1884954"/>
              <a:ext cx="72228" cy="72228"/>
            </a:xfrm>
            <a:prstGeom prst="rect">
              <a:avLst/>
            </a:prstGeom>
            <a:noFill/>
            <a:ln>
              <a:noFill/>
            </a:ln>
          </p:spPr>
        </p:pic>
      </p:grpSp>
      <p:grpSp>
        <p:nvGrpSpPr>
          <p:cNvPr id="343" name="Google Shape;343;p10"/>
          <p:cNvGrpSpPr/>
          <p:nvPr/>
        </p:nvGrpSpPr>
        <p:grpSpPr>
          <a:xfrm>
            <a:off x="4120298" y="2260437"/>
            <a:ext cx="10808247" cy="271145"/>
            <a:chOff x="4120298" y="2260437"/>
            <a:chExt cx="10808247" cy="271145"/>
          </a:xfrm>
        </p:grpSpPr>
        <p:sp>
          <p:nvSpPr>
            <p:cNvPr id="344" name="Google Shape;344;p10"/>
            <p:cNvSpPr/>
            <p:nvPr/>
          </p:nvSpPr>
          <p:spPr>
            <a:xfrm>
              <a:off x="4120298" y="2395787"/>
              <a:ext cx="10772775" cy="0"/>
            </a:xfrm>
            <a:custGeom>
              <a:avLst/>
              <a:gdLst/>
              <a:ahLst/>
              <a:cxnLst/>
              <a:rect l="l" t="t" r="r" b="b"/>
              <a:pathLst>
                <a:path w="10772775" h="120000" extrusionOk="0">
                  <a:moveTo>
                    <a:pt x="0" y="0"/>
                  </a:moveTo>
                  <a:lnTo>
                    <a:pt x="10772226" y="0"/>
                  </a:lnTo>
                </a:path>
              </a:pathLst>
            </a:custGeom>
            <a:noFill/>
            <a:ln w="33075" cap="flat" cmpd="sng">
              <a:solidFill>
                <a:srgbClr val="3939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10"/>
            <p:cNvSpPr/>
            <p:nvPr/>
          </p:nvSpPr>
          <p:spPr>
            <a:xfrm>
              <a:off x="14760270" y="2260437"/>
              <a:ext cx="168275" cy="271145"/>
            </a:xfrm>
            <a:custGeom>
              <a:avLst/>
              <a:gdLst/>
              <a:ahLst/>
              <a:cxnLst/>
              <a:rect l="l" t="t" r="r" b="b"/>
              <a:pathLst>
                <a:path w="168275" h="271144" extrusionOk="0">
                  <a:moveTo>
                    <a:pt x="22575" y="0"/>
                  </a:moveTo>
                  <a:lnTo>
                    <a:pt x="0" y="24240"/>
                  </a:lnTo>
                  <a:lnTo>
                    <a:pt x="119556" y="135378"/>
                  </a:lnTo>
                  <a:lnTo>
                    <a:pt x="0" y="246495"/>
                  </a:lnTo>
                  <a:lnTo>
                    <a:pt x="22575" y="270735"/>
                  </a:lnTo>
                  <a:lnTo>
                    <a:pt x="168162" y="135378"/>
                  </a:lnTo>
                  <a:lnTo>
                    <a:pt x="22575" y="0"/>
                  </a:lnTo>
                  <a:close/>
                </a:path>
              </a:pathLst>
            </a:custGeom>
            <a:solidFill>
              <a:srgbClr val="393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6" name="Google Shape;346;p10"/>
          <p:cNvSpPr txBox="1"/>
          <p:nvPr/>
        </p:nvSpPr>
        <p:spPr>
          <a:xfrm>
            <a:off x="4260850" y="3063875"/>
            <a:ext cx="12811200" cy="1023600"/>
          </a:xfrm>
          <a:prstGeom prst="rect">
            <a:avLst/>
          </a:prstGeom>
          <a:noFill/>
          <a:ln>
            <a:noFill/>
          </a:ln>
        </p:spPr>
        <p:txBody>
          <a:bodyPr spcFirstLastPara="1" wrap="square" lIns="0" tIns="11425" rIns="0" bIns="0" anchor="t" anchorCtr="0">
            <a:spAutoFit/>
          </a:bodyPr>
          <a:lstStyle/>
          <a:p>
            <a:pPr marL="12700" marR="330200" lvl="0" indent="0" algn="l" rtl="0">
              <a:lnSpc>
                <a:spcPct val="114000"/>
              </a:lnSpc>
              <a:spcBef>
                <a:spcPts val="100"/>
              </a:spcBef>
              <a:spcAft>
                <a:spcPts val="0"/>
              </a:spcAft>
              <a:buClr>
                <a:schemeClr val="dk1"/>
              </a:buClr>
              <a:buSzPts val="1100"/>
              <a:buFont typeface="Arial"/>
              <a:buNone/>
            </a:pPr>
            <a:r>
              <a:rPr lang="it-IT" sz="1450" b="0" i="0" u="none" strike="noStrike" cap="none">
                <a:solidFill>
                  <a:schemeClr val="hlink"/>
                </a:solidFill>
                <a:latin typeface="Verdana"/>
                <a:ea typeface="Verdana"/>
                <a:cs typeface="Verdana"/>
                <a:sym typeface="Verdana"/>
              </a:rPr>
              <a:t>Le piantine di cipolla vengono coltivate in loco, prima della semina in campo.</a:t>
            </a:r>
            <a:endParaRPr sz="1450" b="0" i="0" u="none" strike="noStrike" cap="none">
              <a:solidFill>
                <a:schemeClr val="hlink"/>
              </a:solidFill>
              <a:latin typeface="Verdana"/>
              <a:ea typeface="Verdana"/>
              <a:cs typeface="Verdana"/>
              <a:sym typeface="Verdana"/>
            </a:endParaRPr>
          </a:p>
          <a:p>
            <a:pPr marL="12700" marR="330200" lvl="0" indent="0" algn="l" rtl="0">
              <a:lnSpc>
                <a:spcPct val="114000"/>
              </a:lnSpc>
              <a:spcBef>
                <a:spcPts val="100"/>
              </a:spcBef>
              <a:spcAft>
                <a:spcPts val="0"/>
              </a:spcAft>
              <a:buClr>
                <a:schemeClr val="dk1"/>
              </a:buClr>
              <a:buSzPts val="1100"/>
              <a:buFont typeface="Arial"/>
              <a:buNone/>
            </a:pPr>
            <a:r>
              <a:rPr lang="it-IT" sz="1450" b="0" i="0" u="none" strike="noStrike" cap="none">
                <a:solidFill>
                  <a:schemeClr val="hlink"/>
                </a:solidFill>
                <a:latin typeface="Verdana"/>
                <a:ea typeface="Verdana"/>
                <a:cs typeface="Verdana"/>
                <a:sym typeface="Verdana"/>
              </a:rPr>
              <a:t>Non sono previste altre materie prime.</a:t>
            </a:r>
            <a:endParaRPr sz="1450" b="0" i="0" u="none" strike="noStrike" cap="none">
              <a:solidFill>
                <a:schemeClr val="hlink"/>
              </a:solidFill>
              <a:latin typeface="Verdana"/>
              <a:ea typeface="Verdana"/>
              <a:cs typeface="Verdana"/>
              <a:sym typeface="Verdana"/>
            </a:endParaRPr>
          </a:p>
          <a:p>
            <a:pPr marL="12700" marR="330200" lvl="0" indent="0" algn="l" rtl="0">
              <a:lnSpc>
                <a:spcPct val="114000"/>
              </a:lnSpc>
              <a:spcBef>
                <a:spcPts val="100"/>
              </a:spcBef>
              <a:spcAft>
                <a:spcPts val="0"/>
              </a:spcAft>
              <a:buClr>
                <a:srgbClr val="000000"/>
              </a:buClr>
              <a:buSzPts val="1100"/>
              <a:buFont typeface="Arial"/>
              <a:buNone/>
            </a:pPr>
            <a:r>
              <a:rPr lang="it-IT" sz="1450" b="0" i="0" u="none" strike="noStrike" cap="none">
                <a:solidFill>
                  <a:schemeClr val="hlink"/>
                </a:solidFill>
                <a:latin typeface="Verdana"/>
                <a:ea typeface="Verdana"/>
                <a:cs typeface="Verdana"/>
                <a:sym typeface="Verdana"/>
              </a:rPr>
              <a:t>I materiali accessori sono costituiti da fertilizzanti e agrofarmaci.</a:t>
            </a:r>
            <a:endParaRPr sz="1450" b="0" i="0" u="none" strike="noStrike" cap="none">
              <a:solidFill>
                <a:schemeClr val="hlink"/>
              </a:solidFill>
              <a:latin typeface="Verdana"/>
              <a:ea typeface="Verdana"/>
              <a:cs typeface="Verdana"/>
              <a:sym typeface="Verdana"/>
            </a:endParaRPr>
          </a:p>
          <a:p>
            <a:pPr marL="0" marR="331470" lvl="0" indent="0" algn="l" rtl="0">
              <a:lnSpc>
                <a:spcPct val="113700"/>
              </a:lnSpc>
              <a:spcBef>
                <a:spcPts val="0"/>
              </a:spcBef>
              <a:spcAft>
                <a:spcPts val="0"/>
              </a:spcAft>
              <a:buClr>
                <a:srgbClr val="000000"/>
              </a:buClr>
              <a:buSzPts val="1450"/>
              <a:buFont typeface="Arial"/>
              <a:buNone/>
            </a:pPr>
            <a:endParaRPr sz="1450" b="0" i="0" u="none" strike="noStrike" cap="none">
              <a:solidFill>
                <a:srgbClr val="393939"/>
              </a:solidFill>
              <a:latin typeface="Verdana"/>
              <a:ea typeface="Verdana"/>
              <a:cs typeface="Verdana"/>
              <a:sym typeface="Verdana"/>
            </a:endParaRPr>
          </a:p>
        </p:txBody>
      </p:sp>
      <p:sp>
        <p:nvSpPr>
          <p:cNvPr id="347" name="Google Shape;347;p10"/>
          <p:cNvSpPr txBox="1"/>
          <p:nvPr/>
        </p:nvSpPr>
        <p:spPr>
          <a:xfrm>
            <a:off x="5987883" y="8470097"/>
            <a:ext cx="2364600" cy="1011000"/>
          </a:xfrm>
          <a:prstGeom prst="rect">
            <a:avLst/>
          </a:prstGeom>
          <a:noFill/>
          <a:ln>
            <a:noFill/>
          </a:ln>
        </p:spPr>
        <p:txBody>
          <a:bodyPr spcFirstLastPara="1" wrap="square" lIns="0" tIns="11425" rIns="0" bIns="0" anchor="t" anchorCtr="0">
            <a:spAutoFit/>
          </a:bodyPr>
          <a:lstStyle/>
          <a:p>
            <a:pPr marL="12700" marR="304800" lvl="0" indent="0" algn="l" rtl="0">
              <a:lnSpc>
                <a:spcPct val="114000"/>
              </a:lnSpc>
              <a:spcBef>
                <a:spcPts val="100"/>
              </a:spcBef>
              <a:spcAft>
                <a:spcPts val="0"/>
              </a:spcAft>
              <a:buClr>
                <a:schemeClr val="dk1"/>
              </a:buClr>
              <a:buSzPts val="1100"/>
              <a:buFont typeface="Arial"/>
              <a:buNone/>
            </a:pPr>
            <a:r>
              <a:rPr lang="it-IT" sz="1450" b="1" i="0" u="none" strike="noStrike" cap="none">
                <a:solidFill>
                  <a:schemeClr val="dk1"/>
                </a:solidFill>
                <a:latin typeface="Verdana"/>
                <a:ea typeface="Verdana"/>
                <a:cs typeface="Verdana"/>
                <a:sym typeface="Verdana"/>
              </a:rPr>
              <a:t>Fertilizzanti</a:t>
            </a:r>
            <a:endParaRPr sz="1450" b="1" i="0" u="none" strike="noStrike" cap="none">
              <a:solidFill>
                <a:schemeClr val="dk1"/>
              </a:solidFill>
              <a:latin typeface="Verdana"/>
              <a:ea typeface="Verdana"/>
              <a:cs typeface="Verdana"/>
              <a:sym typeface="Verdana"/>
            </a:endParaRPr>
          </a:p>
          <a:p>
            <a:pPr marL="12700" marR="304800" lvl="0" indent="0" algn="l" rtl="0">
              <a:lnSpc>
                <a:spcPct val="114000"/>
              </a:lnSpc>
              <a:spcBef>
                <a:spcPts val="100"/>
              </a:spcBef>
              <a:spcAft>
                <a:spcPts val="0"/>
              </a:spcAft>
              <a:buClr>
                <a:schemeClr val="dk1"/>
              </a:buClr>
              <a:buSzPts val="1100"/>
              <a:buFont typeface="Arial"/>
              <a:buNone/>
            </a:pPr>
            <a:r>
              <a:rPr lang="it-IT" sz="1450" b="0" i="0" u="none" strike="noStrike" cap="none">
                <a:solidFill>
                  <a:schemeClr val="dk1"/>
                </a:solidFill>
                <a:latin typeface="Verdana"/>
                <a:ea typeface="Verdana"/>
                <a:cs typeface="Verdana"/>
                <a:sym typeface="Verdana"/>
              </a:rPr>
              <a:t>Sostanze a base di N, P e K.</a:t>
            </a:r>
            <a:endParaRPr sz="1450" b="0" i="0" u="none" strike="noStrike" cap="none">
              <a:solidFill>
                <a:schemeClr val="dk1"/>
              </a:solidFill>
              <a:latin typeface="Verdana"/>
              <a:ea typeface="Verdana"/>
              <a:cs typeface="Verdana"/>
              <a:sym typeface="Verdana"/>
            </a:endParaRPr>
          </a:p>
          <a:p>
            <a:pPr marL="12700" marR="12700" lvl="0" indent="0" algn="l" rtl="0">
              <a:lnSpc>
                <a:spcPct val="114000"/>
              </a:lnSpc>
              <a:spcBef>
                <a:spcPts val="0"/>
              </a:spcBef>
              <a:spcAft>
                <a:spcPts val="0"/>
              </a:spcAft>
              <a:buClr>
                <a:schemeClr val="dk1"/>
              </a:buClr>
              <a:buSzPts val="1100"/>
              <a:buFont typeface="Arial"/>
              <a:buNone/>
            </a:pPr>
            <a:r>
              <a:rPr lang="it-IT" sz="1450" b="0" i="0" u="none" strike="noStrike" cap="none">
                <a:solidFill>
                  <a:schemeClr val="dk1"/>
                </a:solidFill>
                <a:latin typeface="Verdana"/>
                <a:ea typeface="Verdana"/>
                <a:cs typeface="Verdana"/>
                <a:sym typeface="Verdana"/>
              </a:rPr>
              <a:t>Utilizzo di dati primari</a:t>
            </a:r>
            <a:endParaRPr sz="1450" b="1" i="0" u="none" strike="noStrike" cap="none">
              <a:solidFill>
                <a:schemeClr val="dk1"/>
              </a:solidFill>
              <a:latin typeface="Verdana"/>
              <a:ea typeface="Verdana"/>
              <a:cs typeface="Verdana"/>
              <a:sym typeface="Verdana"/>
            </a:endParaRPr>
          </a:p>
        </p:txBody>
      </p:sp>
      <p:sp>
        <p:nvSpPr>
          <p:cNvPr id="348" name="Google Shape;348;p10"/>
          <p:cNvSpPr txBox="1">
            <a:spLocks noGrp="1"/>
          </p:cNvSpPr>
          <p:nvPr>
            <p:ph type="title"/>
          </p:nvPr>
        </p:nvSpPr>
        <p:spPr>
          <a:xfrm>
            <a:off x="4007214" y="472080"/>
            <a:ext cx="3454035" cy="468717"/>
          </a:xfrm>
          <a:prstGeom prst="rect">
            <a:avLst/>
          </a:prstGeom>
          <a:noFill/>
          <a:ln>
            <a:noFill/>
          </a:ln>
        </p:spPr>
        <p:txBody>
          <a:bodyPr spcFirstLastPara="1" wrap="square" lIns="0" tIns="14600" rIns="0" bIns="0" anchor="t" anchorCtr="0">
            <a:spAutoFit/>
          </a:bodyPr>
          <a:lstStyle/>
          <a:p>
            <a:pPr marL="12700" lvl="0" indent="0" algn="l" rtl="0">
              <a:lnSpc>
                <a:spcPct val="100000"/>
              </a:lnSpc>
              <a:spcBef>
                <a:spcPts val="0"/>
              </a:spcBef>
              <a:spcAft>
                <a:spcPts val="0"/>
              </a:spcAft>
              <a:buSzPts val="1400"/>
              <a:buNone/>
            </a:pPr>
            <a:r>
              <a:rPr lang="it-IT" sz="2950"/>
              <a:t>MATERIE PRIME</a:t>
            </a:r>
            <a:endParaRPr/>
          </a:p>
        </p:txBody>
      </p:sp>
      <p:pic>
        <p:nvPicPr>
          <p:cNvPr id="349" name="Google Shape;349;p10"/>
          <p:cNvPicPr preferRelativeResize="0"/>
          <p:nvPr/>
        </p:nvPicPr>
        <p:blipFill rotWithShape="1">
          <a:blip r:embed="rId10">
            <a:alphaModFix/>
          </a:blip>
          <a:srcRect/>
          <a:stretch/>
        </p:blipFill>
        <p:spPr>
          <a:xfrm>
            <a:off x="4192160" y="8312249"/>
            <a:ext cx="1634544" cy="1634544"/>
          </a:xfrm>
          <a:prstGeom prst="rect">
            <a:avLst/>
          </a:prstGeom>
          <a:noFill/>
          <a:ln>
            <a:noFill/>
          </a:ln>
        </p:spPr>
      </p:pic>
      <p:pic>
        <p:nvPicPr>
          <p:cNvPr id="350" name="Google Shape;350;p10"/>
          <p:cNvPicPr preferRelativeResize="0"/>
          <p:nvPr/>
        </p:nvPicPr>
        <p:blipFill rotWithShape="1">
          <a:blip r:embed="rId11">
            <a:alphaModFix/>
          </a:blip>
          <a:srcRect/>
          <a:stretch/>
        </p:blipFill>
        <p:spPr>
          <a:xfrm>
            <a:off x="7884451" y="1117550"/>
            <a:ext cx="1220625" cy="1220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9393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2490</Words>
  <Application>Microsoft Office PowerPoint</Application>
  <PresentationFormat>Personalizzato</PresentationFormat>
  <Paragraphs>411</Paragraphs>
  <Slides>23</Slides>
  <Notes>18</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23</vt:i4>
      </vt:variant>
    </vt:vector>
  </HeadingPairs>
  <TitlesOfParts>
    <vt:vector size="34" baseType="lpstr">
      <vt:lpstr>Arial</vt:lpstr>
      <vt:lpstr>Calibri</vt:lpstr>
      <vt:lpstr>Verdana</vt:lpstr>
      <vt:lpstr>Tahoma</vt:lpstr>
      <vt:lpstr>Montserrat Regular</vt:lpstr>
      <vt:lpstr>Montser</vt:lpstr>
      <vt:lpstr>Open Sans</vt:lpstr>
      <vt:lpstr>Times New Roman</vt:lpstr>
      <vt:lpstr>Symbol</vt:lpstr>
      <vt:lpstr>Office Theme</vt:lpstr>
      <vt:lpstr>Foglio di lavoro di Microsoft Office Excel</vt:lpstr>
      <vt:lpstr>DICHIARAZIONE DI</vt:lpstr>
      <vt:lpstr>Diapositiva 2</vt:lpstr>
      <vt:lpstr>INDICE DEI CONTENUTI</vt:lpstr>
      <vt:lpstr>01 PREMESSA</vt:lpstr>
      <vt:lpstr>02 L’AZIENDA</vt:lpstr>
      <vt:lpstr>03 IL PRODOTTO</vt:lpstr>
      <vt:lpstr>04 LA METODOLOGIA</vt:lpstr>
      <vt:lpstr>Diapositiva 8</vt:lpstr>
      <vt:lpstr>MATERIE PRIME</vt:lpstr>
      <vt:lpstr>PACKAGING</vt:lpstr>
      <vt:lpstr>COLTIVAZIONE</vt:lpstr>
      <vt:lpstr>DISTRIBUZIONE</vt:lpstr>
      <vt:lpstr>CONSUMO E FINE VITA</vt:lpstr>
      <vt:lpstr>06 GLI INDICATORI DI IMPRONTA AMBIENTALE</vt:lpstr>
      <vt:lpstr>06.1</vt:lpstr>
      <vt:lpstr>06.1</vt:lpstr>
      <vt:lpstr>06.1</vt:lpstr>
      <vt:lpstr>06.1</vt:lpstr>
      <vt:lpstr>07 AZIONI DI MIGLIORAMENTO</vt:lpstr>
      <vt:lpstr>08 INFORMAZIONI AGGIUNTIVE</vt:lpstr>
      <vt:lpstr>08 GLOSSARIO</vt:lpstr>
      <vt:lpstr>08 GLOSSARIO</vt:lpstr>
      <vt:lpstr>10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DICHIARAZIONE DI</dc:title>
  <cp:lastModifiedBy>web</cp:lastModifiedBy>
  <cp:revision>9</cp:revision>
  <dcterms:created xsi:type="dcterms:W3CDTF">2022-03-07T11:26:49Z</dcterms:created>
  <dcterms:modified xsi:type="dcterms:W3CDTF">2022-06-13T16:42:59Z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2022-03-07T00:00:00Z</vt:filetime>
  </property>
  <property fmtid="{D5CDD505-2E9C-101B-9397-08002B2CF9AE}" pid="3" name="Creator">
    <vt:lpwstr>Adobe Illustrator 26.0 (Macintosh)</vt:lpwstr>
  </property>
  <property fmtid="{D5CDD505-2E9C-101B-9397-08002B2CF9AE}" pid="4" name="LastSaved">
    <vt:filetime>2022-03-07T00:00:00Z</vt:filetime>
  </property>
</Properties>
</file>